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3" r:id="rId4"/>
    <p:sldId id="258" r:id="rId5"/>
    <p:sldId id="260" r:id="rId6"/>
    <p:sldId id="259" r:id="rId7"/>
    <p:sldId id="262" r:id="rId8"/>
    <p:sldId id="256" r:id="rId9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74CB-3186-32C9-5475-04D67AB49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F767A0-7203-F2F9-4952-C6CD3F975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B93E9-A00D-7ED0-DE68-986F116F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36A3-2E5A-4257-A1D4-0D2A09B3C567}" type="datetimeFigureOut">
              <a:rPr lang="en-CH" smtClean="0"/>
              <a:t>27.08.2025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4671-F54A-3037-6BDB-06A6E998E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FA7C9-1F6B-48E3-962D-B4372508F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B899-84F2-446A-8C7B-0E5C2CA114E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4259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1051E-C593-9D4D-F995-7F5F8AE0F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1D1780-CF16-DD7A-8DB5-1CCE4B297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D0040-ACCE-E89E-B9D6-E109DFD73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36A3-2E5A-4257-A1D4-0D2A09B3C567}" type="datetimeFigureOut">
              <a:rPr lang="en-CH" smtClean="0"/>
              <a:t>27.08.2025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C24EF-DE99-7261-2F42-E23061C9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F360A-809A-BFE8-3FC8-2EBA9329A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B899-84F2-446A-8C7B-0E5C2CA114E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2957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173ECE-FF4A-6C6B-E570-5D41E253E8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F76A8-B565-C963-8E9C-70C646030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FC7C6-F944-6DAE-D556-0EBC2610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36A3-2E5A-4257-A1D4-0D2A09B3C567}" type="datetimeFigureOut">
              <a:rPr lang="en-CH" smtClean="0"/>
              <a:t>27.08.2025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92C54-40B5-EAD2-B96E-17400B2C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2A70A-D85D-BFEB-E8B5-0696C20B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B899-84F2-446A-8C7B-0E5C2CA114E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0184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59EE4-4CB6-3CEC-52E6-D8A054E79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C38F2-CDC9-F4B6-4838-B5360BCFF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2700B-339D-1CC2-1EC6-CD24713D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36A3-2E5A-4257-A1D4-0D2A09B3C567}" type="datetimeFigureOut">
              <a:rPr lang="en-CH" smtClean="0"/>
              <a:t>27.08.2025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717E8-7D7C-A23F-2B5C-F2CB49E83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9D4F1-E53E-6986-301F-E57179F4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B899-84F2-446A-8C7B-0E5C2CA114E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6509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DBC95-E2A4-E94A-DBAB-D4878B98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158D4-2F53-0BF8-4FA0-B5EC48C2C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9109F-A3CB-F145-A237-ABD6DD251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36A3-2E5A-4257-A1D4-0D2A09B3C567}" type="datetimeFigureOut">
              <a:rPr lang="en-CH" smtClean="0"/>
              <a:t>27.08.2025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9E741-5C65-3489-DD47-86C58A89C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48A06-AD30-C030-53C9-A6D5E641F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B899-84F2-446A-8C7B-0E5C2CA114E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46286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B36DD-A22C-6977-402A-ACE86927A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0734C-29AE-B135-89AB-2100916E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55346-5724-591D-69E2-1D72271EF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A6F1A-26B8-26AD-1EBF-EF2E4079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36A3-2E5A-4257-A1D4-0D2A09B3C567}" type="datetimeFigureOut">
              <a:rPr lang="en-CH" smtClean="0"/>
              <a:t>27.08.2025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AFBA8-B1F3-D143-5F15-62C00863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D6210-7B80-ACCD-7115-3873C448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B899-84F2-446A-8C7B-0E5C2CA114E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7736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E5D67-7BA6-1518-42E7-D5BD80076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15778-1A1B-1967-3FC5-74492DCC4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36D72-5ADA-FF89-0DD1-4502360E3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77250E-37C9-A838-601D-2774A00FC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F1FAA-39B3-2E1F-2487-9212AE1B7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824519-1ECC-3615-71C8-767EBE54E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36A3-2E5A-4257-A1D4-0D2A09B3C567}" type="datetimeFigureOut">
              <a:rPr lang="en-CH" smtClean="0"/>
              <a:t>27.08.2025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EEF7BC-FC95-F682-33C5-0775549B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F62AC3-4CA0-B5AC-BB10-48F26CF2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B899-84F2-446A-8C7B-0E5C2CA114E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8650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8814-749A-9F26-6F7A-510A4F52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D6023D-B1F3-45DE-FA29-169D473E1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36A3-2E5A-4257-A1D4-0D2A09B3C567}" type="datetimeFigureOut">
              <a:rPr lang="en-CH" smtClean="0"/>
              <a:t>27.08.2025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91F40-DECE-10B0-51F3-E3C926ED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F017E-7397-81CC-66E4-6CB68C2E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B899-84F2-446A-8C7B-0E5C2CA114E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2119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10C65-E856-3ABC-7FB5-DF81D629A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36A3-2E5A-4257-A1D4-0D2A09B3C567}" type="datetimeFigureOut">
              <a:rPr lang="en-CH" smtClean="0"/>
              <a:t>27.08.2025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2EFCA0-F416-EADF-0418-C8B547A29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62030-CDC6-0EBA-3AF2-B7C36FF5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B899-84F2-446A-8C7B-0E5C2CA114E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2744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DEF6-8BDD-1DFB-AD43-E69E948D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93D78-4F75-28C7-9ACC-A0A88C860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1BF9E-359D-5C21-2EBC-928FBD80B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7D5DF-45FB-0F21-A279-38AA7C58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36A3-2E5A-4257-A1D4-0D2A09B3C567}" type="datetimeFigureOut">
              <a:rPr lang="en-CH" smtClean="0"/>
              <a:t>27.08.2025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C5F73-2B55-7E99-F858-9BEC7D35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C02BB-F356-5909-3979-56649570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B899-84F2-446A-8C7B-0E5C2CA114E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2937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61BF-C7F9-70F0-568F-1A0EE694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C0E40C-6D26-633B-7C4B-057308E03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EDDB3-E470-28A6-2AF5-0E5846D36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C84C0-93F6-C668-BCC0-F02F98670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36A3-2E5A-4257-A1D4-0D2A09B3C567}" type="datetimeFigureOut">
              <a:rPr lang="en-CH" smtClean="0"/>
              <a:t>27.08.2025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C2162-1AF2-D117-E5CA-D85D3CB05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4917B-B3D2-8864-BED8-EADC9E78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B899-84F2-446A-8C7B-0E5C2CA114E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9106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3F0342-2C97-975C-F547-E8FFDAB7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7256F-4695-56FC-AAF1-1EE616E65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9CDD2-3249-CB90-56E9-84202AE1ED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FD36A3-2E5A-4257-A1D4-0D2A09B3C567}" type="datetimeFigureOut">
              <a:rPr lang="en-CH" smtClean="0"/>
              <a:t>27.08.2025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4246B-EEF7-516B-0801-D8495AB5C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55353-6E04-62E7-841C-7C01F3BB4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D5B899-84F2-446A-8C7B-0E5C2CA114E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1552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483CF0-9828-BEEC-3296-E16F162B9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732"/>
            <a:ext cx="12192000" cy="63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6DF52-6DD7-4AF5-D5B2-5C518ACE0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538ADE-EEDA-1190-BC68-B05A729BF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5555"/>
          <a:stretch>
            <a:fillRect/>
          </a:stretch>
        </p:blipFill>
        <p:spPr>
          <a:xfrm>
            <a:off x="588284" y="695325"/>
            <a:ext cx="11046818" cy="2971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7B5EA9-CDA5-021D-D09A-B1D9F305F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450" y="552326"/>
            <a:ext cx="1648030" cy="49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7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95870-7B47-840A-468B-2CD88B7D7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0A2BEF-C183-6817-0D20-F3964BC7F2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007" b="560"/>
          <a:stretch>
            <a:fillRect/>
          </a:stretch>
        </p:blipFill>
        <p:spPr>
          <a:xfrm>
            <a:off x="341540" y="406400"/>
            <a:ext cx="11306403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3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12C89-3A59-07A5-0F86-AADC7DC2E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A33B10-8025-C0CA-F3C5-1D553E516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44" y="580627"/>
            <a:ext cx="11726912" cy="5696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49D4DA-E505-E022-A6D7-E05E9FA0C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034" y="1422399"/>
            <a:ext cx="5681422" cy="3468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84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7A686-82BB-97E7-B985-AF5882FA3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9E763B-ECB0-4E40-241F-EBFAAB6FE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670" y="97544"/>
            <a:ext cx="9778660" cy="66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6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C5259-FA21-FC4F-8608-6256D6047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84773E-87D5-36B4-F9E1-527DAA303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91" y="190260"/>
            <a:ext cx="11765017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7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65D95-EB05-E741-340E-B3E799CAF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B790DE-C2B8-E48C-646A-D19D42381A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858" b="18095"/>
          <a:stretch>
            <a:fillRect/>
          </a:stretch>
        </p:blipFill>
        <p:spPr>
          <a:xfrm>
            <a:off x="499188" y="391883"/>
            <a:ext cx="6131910" cy="6154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64EA47-8CFF-5455-F998-D1EFE9B9F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098" y="2897373"/>
            <a:ext cx="486625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17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A9DB23-A832-5F53-513F-DD6AA4400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21" y="909336"/>
            <a:ext cx="11739758" cy="480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95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Patrick Motsch</dc:creator>
  <cp:lastModifiedBy>Patrick Motsch</cp:lastModifiedBy>
  <cp:revision>5</cp:revision>
  <dcterms:created xsi:type="dcterms:W3CDTF">2025-08-27T08:20:41Z</dcterms:created>
  <dcterms:modified xsi:type="dcterms:W3CDTF">2025-08-27T08:53:13Z</dcterms:modified>
</cp:coreProperties>
</file>