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617" r:id="rId5"/>
    <p:sldId id="803" r:id="rId6"/>
    <p:sldId id="826" r:id="rId7"/>
    <p:sldId id="827" r:id="rId8"/>
    <p:sldId id="828" r:id="rId9"/>
    <p:sldId id="829" r:id="rId10"/>
    <p:sldId id="836" r:id="rId11"/>
    <p:sldId id="835" r:id="rId12"/>
    <p:sldId id="831" r:id="rId13"/>
    <p:sldId id="832" r:id="rId14"/>
    <p:sldId id="83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" userDrawn="1">
          <p15:clr>
            <a:srgbClr val="A4A3A4"/>
          </p15:clr>
        </p15:guide>
        <p15:guide id="2" orient="horz" pos="956" userDrawn="1">
          <p15:clr>
            <a:srgbClr val="A4A3A4"/>
          </p15:clr>
        </p15:guide>
        <p15:guide id="3" orient="horz" pos="3664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pos="3841" userDrawn="1">
          <p15:clr>
            <a:srgbClr val="A4A3A4"/>
          </p15:clr>
        </p15:guide>
        <p15:guide id="6" pos="7339" userDrawn="1">
          <p15:clr>
            <a:srgbClr val="A4A3A4"/>
          </p15:clr>
        </p15:guide>
        <p15:guide id="7" orient="horz" pos="3660" userDrawn="1">
          <p15:clr>
            <a:srgbClr val="A4A3A4"/>
          </p15:clr>
        </p15:guide>
        <p15:guide id="8" orient="horz" pos="952" userDrawn="1">
          <p15:clr>
            <a:srgbClr val="A4A3A4"/>
          </p15:clr>
        </p15:guide>
        <p15:guide id="9" pos="341" userDrawn="1">
          <p15:clr>
            <a:srgbClr val="A4A3A4"/>
          </p15:clr>
        </p15:guide>
        <p15:guide id="10" pos="73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3245F3-7420-246F-6E93-E933DDC08709}" name="Dominic Largo" initials="DL" userId="S::d.largo@valueon.ch::9eca854d-e580-4a7e-a259-52cc8009518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89"/>
    <a:srgbClr val="B39D14"/>
    <a:srgbClr val="D637A1"/>
    <a:srgbClr val="C8CEDE"/>
    <a:srgbClr val="DDE4EE"/>
    <a:srgbClr val="94B2DF"/>
    <a:srgbClr val="C3DBFF"/>
    <a:srgbClr val="7F7F84"/>
    <a:srgbClr val="172B47"/>
    <a:srgbClr val="F8F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57603D-E765-40FA-A361-7925DD573CB2}" v="5496" dt="2025-06-22T14:35:22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73"/>
        <p:guide orient="horz" pos="956"/>
        <p:guide orient="horz" pos="3664"/>
        <p:guide pos="340"/>
        <p:guide pos="3841"/>
        <p:guide pos="7339"/>
        <p:guide orient="horz" pos="3660"/>
        <p:guide orient="horz" pos="952"/>
        <p:guide pos="341"/>
        <p:guide pos="7338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 Schellworth" userId="02c5740f-1f87-4207-bef4-65fd4c749280" providerId="ADAL" clId="{0B825788-948F-458A-8AAE-46423EB63F5C}"/>
    <pc:docChg chg="undo custSel addSld modSld">
      <pc:chgData name="Stephan Schellworth" userId="02c5740f-1f87-4207-bef4-65fd4c749280" providerId="ADAL" clId="{0B825788-948F-458A-8AAE-46423EB63F5C}" dt="2025-06-20T05:17:17.924" v="168" actId="1076"/>
      <pc:docMkLst>
        <pc:docMk/>
      </pc:docMkLst>
      <pc:sldChg chg="addSp delSp modSp mod">
        <pc:chgData name="Stephan Schellworth" userId="02c5740f-1f87-4207-bef4-65fd4c749280" providerId="ADAL" clId="{0B825788-948F-458A-8AAE-46423EB63F5C}" dt="2025-06-19T15:33:20.158" v="15" actId="1076"/>
        <pc:sldMkLst>
          <pc:docMk/>
          <pc:sldMk cId="169947781" sldId="803"/>
        </pc:sldMkLst>
        <pc:picChg chg="add mod modCrop">
          <ac:chgData name="Stephan Schellworth" userId="02c5740f-1f87-4207-bef4-65fd4c749280" providerId="ADAL" clId="{0B825788-948F-458A-8AAE-46423EB63F5C}" dt="2025-06-19T15:33:20.158" v="15" actId="1076"/>
          <ac:picMkLst>
            <pc:docMk/>
            <pc:sldMk cId="169947781" sldId="803"/>
            <ac:picMk id="7" creationId="{47BDFF70-7CD1-383D-3825-36E01091F51B}"/>
          </ac:picMkLst>
        </pc:picChg>
      </pc:sldChg>
      <pc:sldChg chg="addSp delSp modSp mod">
        <pc:chgData name="Stephan Schellworth" userId="02c5740f-1f87-4207-bef4-65fd4c749280" providerId="ADAL" clId="{0B825788-948F-458A-8AAE-46423EB63F5C}" dt="2025-06-20T05:01:41.906" v="153" actId="1076"/>
        <pc:sldMkLst>
          <pc:docMk/>
          <pc:sldMk cId="2311746658" sldId="826"/>
        </pc:sldMkLst>
        <pc:spChg chg="add del">
          <ac:chgData name="Stephan Schellworth" userId="02c5740f-1f87-4207-bef4-65fd4c749280" providerId="ADAL" clId="{0B825788-948F-458A-8AAE-46423EB63F5C}" dt="2025-06-20T05:00:46.098" v="145" actId="478"/>
          <ac:spMkLst>
            <pc:docMk/>
            <pc:sldMk cId="2311746658" sldId="826"/>
            <ac:spMk id="5" creationId="{588D0955-9EA7-382E-C679-0367B367C9C5}"/>
          </ac:spMkLst>
        </pc:spChg>
        <pc:spChg chg="mod">
          <ac:chgData name="Stephan Schellworth" userId="02c5740f-1f87-4207-bef4-65fd4c749280" providerId="ADAL" clId="{0B825788-948F-458A-8AAE-46423EB63F5C}" dt="2025-06-20T05:00:42.395" v="143"/>
          <ac:spMkLst>
            <pc:docMk/>
            <pc:sldMk cId="2311746658" sldId="826"/>
            <ac:spMk id="28" creationId="{9E1DB8B5-B868-1304-912F-8E2DE567A7D2}"/>
          </ac:spMkLst>
        </pc:spChg>
        <pc:picChg chg="add mod">
          <ac:chgData name="Stephan Schellworth" userId="02c5740f-1f87-4207-bef4-65fd4c749280" providerId="ADAL" clId="{0B825788-948F-458A-8AAE-46423EB63F5C}" dt="2025-06-20T05:01:41.906" v="153" actId="1076"/>
          <ac:picMkLst>
            <pc:docMk/>
            <pc:sldMk cId="2311746658" sldId="826"/>
            <ac:picMk id="7" creationId="{7BDC0F6A-6528-2198-C327-D7B6F89696A5}"/>
          </ac:picMkLst>
        </pc:picChg>
      </pc:sldChg>
      <pc:sldChg chg="addSp delSp modSp mod">
        <pc:chgData name="Stephan Schellworth" userId="02c5740f-1f87-4207-bef4-65fd4c749280" providerId="ADAL" clId="{0B825788-948F-458A-8AAE-46423EB63F5C}" dt="2025-06-20T04:46:29.114" v="114" actId="14100"/>
        <pc:sldMkLst>
          <pc:docMk/>
          <pc:sldMk cId="2127340219" sldId="827"/>
        </pc:sldMkLst>
        <pc:spChg chg="mod">
          <ac:chgData name="Stephan Schellworth" userId="02c5740f-1f87-4207-bef4-65fd4c749280" providerId="ADAL" clId="{0B825788-948F-458A-8AAE-46423EB63F5C}" dt="2025-06-20T04:46:23.443" v="112" actId="14100"/>
          <ac:spMkLst>
            <pc:docMk/>
            <pc:sldMk cId="2127340219" sldId="827"/>
            <ac:spMk id="3" creationId="{9252BFB2-CF42-410E-AB9D-81BD32A2AC71}"/>
          </ac:spMkLst>
        </pc:spChg>
        <pc:spChg chg="mod">
          <ac:chgData name="Stephan Schellworth" userId="02c5740f-1f87-4207-bef4-65fd4c749280" providerId="ADAL" clId="{0B825788-948F-458A-8AAE-46423EB63F5C}" dt="2025-06-19T15:56:56.768" v="28" actId="1076"/>
          <ac:spMkLst>
            <pc:docMk/>
            <pc:sldMk cId="2127340219" sldId="827"/>
            <ac:spMk id="28" creationId="{2BFC6528-AE84-61A1-2453-AC8EBF2EAED5}"/>
          </ac:spMkLst>
        </pc:spChg>
        <pc:picChg chg="add del mod">
          <ac:chgData name="Stephan Schellworth" userId="02c5740f-1f87-4207-bef4-65fd4c749280" providerId="ADAL" clId="{0B825788-948F-458A-8AAE-46423EB63F5C}" dt="2025-06-20T04:45:28.634" v="101" actId="478"/>
          <ac:picMkLst>
            <pc:docMk/>
            <pc:sldMk cId="2127340219" sldId="827"/>
            <ac:picMk id="5" creationId="{5248216B-9BE3-35AD-154A-1C7EEE65DA84}"/>
          </ac:picMkLst>
        </pc:picChg>
        <pc:picChg chg="add del mod">
          <ac:chgData name="Stephan Schellworth" userId="02c5740f-1f87-4207-bef4-65fd4c749280" providerId="ADAL" clId="{0B825788-948F-458A-8AAE-46423EB63F5C}" dt="2025-06-20T04:45:28.017" v="100" actId="478"/>
          <ac:picMkLst>
            <pc:docMk/>
            <pc:sldMk cId="2127340219" sldId="827"/>
            <ac:picMk id="7" creationId="{301B8433-A534-A0CB-8B22-403145CC090F}"/>
          </ac:picMkLst>
        </pc:picChg>
        <pc:picChg chg="add mod">
          <ac:chgData name="Stephan Schellworth" userId="02c5740f-1f87-4207-bef4-65fd4c749280" providerId="ADAL" clId="{0B825788-948F-458A-8AAE-46423EB63F5C}" dt="2025-06-20T04:46:29.114" v="114" actId="14100"/>
          <ac:picMkLst>
            <pc:docMk/>
            <pc:sldMk cId="2127340219" sldId="827"/>
            <ac:picMk id="10" creationId="{905F49F7-FDE3-0708-CA2E-ED2C195DC3DE}"/>
          </ac:picMkLst>
        </pc:picChg>
      </pc:sldChg>
      <pc:sldChg chg="addSp modSp mod">
        <pc:chgData name="Stephan Schellworth" userId="02c5740f-1f87-4207-bef4-65fd4c749280" providerId="ADAL" clId="{0B825788-948F-458A-8AAE-46423EB63F5C}" dt="2025-06-20T04:27:18.840" v="89" actId="14100"/>
        <pc:sldMkLst>
          <pc:docMk/>
          <pc:sldMk cId="888896940" sldId="828"/>
        </pc:sldMkLst>
        <pc:picChg chg="add mod">
          <ac:chgData name="Stephan Schellworth" userId="02c5740f-1f87-4207-bef4-65fd4c749280" providerId="ADAL" clId="{0B825788-948F-458A-8AAE-46423EB63F5C}" dt="2025-06-20T04:27:18.840" v="89" actId="14100"/>
          <ac:picMkLst>
            <pc:docMk/>
            <pc:sldMk cId="888896940" sldId="828"/>
            <ac:picMk id="5" creationId="{0430EDF7-ACAB-DEF4-7A48-B559BF8106BD}"/>
          </ac:picMkLst>
        </pc:picChg>
      </pc:sldChg>
      <pc:sldChg chg="addSp delSp modSp mod">
        <pc:chgData name="Stephan Schellworth" userId="02c5740f-1f87-4207-bef4-65fd4c749280" providerId="ADAL" clId="{0B825788-948F-458A-8AAE-46423EB63F5C}" dt="2025-06-20T04:04:31.279" v="71" actId="1076"/>
        <pc:sldMkLst>
          <pc:docMk/>
          <pc:sldMk cId="2665159814" sldId="829"/>
        </pc:sldMkLst>
        <pc:spChg chg="del">
          <ac:chgData name="Stephan Schellworth" userId="02c5740f-1f87-4207-bef4-65fd4c749280" providerId="ADAL" clId="{0B825788-948F-458A-8AAE-46423EB63F5C}" dt="2025-06-20T04:04:19.643" v="63"/>
          <ac:spMkLst>
            <pc:docMk/>
            <pc:sldMk cId="2665159814" sldId="829"/>
            <ac:spMk id="6" creationId="{0D519CBC-8991-951A-85E5-ED1525198AB3}"/>
          </ac:spMkLst>
        </pc:spChg>
        <pc:spChg chg="add del mod">
          <ac:chgData name="Stephan Schellworth" userId="02c5740f-1f87-4207-bef4-65fd4c749280" providerId="ADAL" clId="{0B825788-948F-458A-8AAE-46423EB63F5C}" dt="2025-06-20T04:04:24.277" v="68" actId="478"/>
          <ac:spMkLst>
            <pc:docMk/>
            <pc:sldMk cId="2665159814" sldId="829"/>
            <ac:spMk id="7" creationId="{907678D6-E7A0-585A-CD18-8420E207BC87}"/>
          </ac:spMkLst>
        </pc:spChg>
        <pc:picChg chg="add del mod">
          <ac:chgData name="Stephan Schellworth" userId="02c5740f-1f87-4207-bef4-65fd4c749280" providerId="ADAL" clId="{0B825788-948F-458A-8AAE-46423EB63F5C}" dt="2025-06-20T04:04:23.644" v="67" actId="478"/>
          <ac:picMkLst>
            <pc:docMk/>
            <pc:sldMk cId="2665159814" sldId="829"/>
            <ac:picMk id="4" creationId="{A82C91B6-CAD3-C875-EBAB-AE20B170F268}"/>
          </ac:picMkLst>
        </pc:picChg>
        <pc:picChg chg="add mod">
          <ac:chgData name="Stephan Schellworth" userId="02c5740f-1f87-4207-bef4-65fd4c749280" providerId="ADAL" clId="{0B825788-948F-458A-8AAE-46423EB63F5C}" dt="2025-06-20T04:04:31.279" v="71" actId="1076"/>
          <ac:picMkLst>
            <pc:docMk/>
            <pc:sldMk cId="2665159814" sldId="829"/>
            <ac:picMk id="10" creationId="{99150E21-5D0C-A469-D46D-D518623E11E1}"/>
          </ac:picMkLst>
        </pc:picChg>
      </pc:sldChg>
      <pc:sldChg chg="addSp delSp modSp mod modShow">
        <pc:chgData name="Stephan Schellworth" userId="02c5740f-1f87-4207-bef4-65fd4c749280" providerId="ADAL" clId="{0B825788-948F-458A-8AAE-46423EB63F5C}" dt="2025-06-20T04:15:43.664" v="79" actId="729"/>
        <pc:sldMkLst>
          <pc:docMk/>
          <pc:sldMk cId="431122668" sldId="830"/>
        </pc:sldMkLst>
        <pc:picChg chg="add del mod">
          <ac:chgData name="Stephan Schellworth" userId="02c5740f-1f87-4207-bef4-65fd4c749280" providerId="ADAL" clId="{0B825788-948F-458A-8AAE-46423EB63F5C}" dt="2025-06-20T04:15:39.309" v="78" actId="478"/>
          <ac:picMkLst>
            <pc:docMk/>
            <pc:sldMk cId="431122668" sldId="830"/>
            <ac:picMk id="5" creationId="{21079B17-08B6-9FC2-27A7-B8DAACBC72E1}"/>
          </ac:picMkLst>
        </pc:picChg>
      </pc:sldChg>
      <pc:sldChg chg="addSp modSp mod">
        <pc:chgData name="Stephan Schellworth" userId="02c5740f-1f87-4207-bef4-65fd4c749280" providerId="ADAL" clId="{0B825788-948F-458A-8AAE-46423EB63F5C}" dt="2025-06-20T03:41:50.309" v="62" actId="14100"/>
        <pc:sldMkLst>
          <pc:docMk/>
          <pc:sldMk cId="746361015" sldId="831"/>
        </pc:sldMkLst>
        <pc:spChg chg="mod">
          <ac:chgData name="Stephan Schellworth" userId="02c5740f-1f87-4207-bef4-65fd4c749280" providerId="ADAL" clId="{0B825788-948F-458A-8AAE-46423EB63F5C}" dt="2025-06-20T03:41:50.309" v="62" actId="14100"/>
          <ac:spMkLst>
            <pc:docMk/>
            <pc:sldMk cId="746361015" sldId="831"/>
            <ac:spMk id="4" creationId="{C64F1599-86CA-3EF0-4671-37D02EE1B9B1}"/>
          </ac:spMkLst>
        </pc:spChg>
        <pc:picChg chg="add mod">
          <ac:chgData name="Stephan Schellworth" userId="02c5740f-1f87-4207-bef4-65fd4c749280" providerId="ADAL" clId="{0B825788-948F-458A-8AAE-46423EB63F5C}" dt="2025-06-20T03:41:45.552" v="60" actId="1076"/>
          <ac:picMkLst>
            <pc:docMk/>
            <pc:sldMk cId="746361015" sldId="831"/>
            <ac:picMk id="5" creationId="{1756BF10-DAB0-158B-34D6-C3749D630E45}"/>
          </ac:picMkLst>
        </pc:picChg>
      </pc:sldChg>
      <pc:sldChg chg="addSp delSp modSp mod">
        <pc:chgData name="Stephan Schellworth" userId="02c5740f-1f87-4207-bef4-65fd4c749280" providerId="ADAL" clId="{0B825788-948F-458A-8AAE-46423EB63F5C}" dt="2025-06-20T05:02:40.107" v="154" actId="692"/>
        <pc:sldMkLst>
          <pc:docMk/>
          <pc:sldMk cId="2054735574" sldId="832"/>
        </pc:sldMkLst>
        <pc:spChg chg="add mod">
          <ac:chgData name="Stephan Schellworth" userId="02c5740f-1f87-4207-bef4-65fd4c749280" providerId="ADAL" clId="{0B825788-948F-458A-8AAE-46423EB63F5C}" dt="2025-06-19T16:08:53.382" v="34" actId="14100"/>
          <ac:spMkLst>
            <pc:docMk/>
            <pc:sldMk cId="2054735574" sldId="832"/>
            <ac:spMk id="5" creationId="{779D539A-5C80-5C29-3F7B-CB9746858B75}"/>
          </ac:spMkLst>
        </pc:spChg>
        <pc:spChg chg="add mod">
          <ac:chgData name="Stephan Schellworth" userId="02c5740f-1f87-4207-bef4-65fd4c749280" providerId="ADAL" clId="{0B825788-948F-458A-8AAE-46423EB63F5C}" dt="2025-06-19T16:09:05.692" v="39" actId="207"/>
          <ac:spMkLst>
            <pc:docMk/>
            <pc:sldMk cId="2054735574" sldId="832"/>
            <ac:spMk id="7" creationId="{64D19AC8-B67E-DE1E-9E53-E2FB332820A3}"/>
          </ac:spMkLst>
        </pc:spChg>
        <pc:spChg chg="add mod">
          <ac:chgData name="Stephan Schellworth" userId="02c5740f-1f87-4207-bef4-65fd4c749280" providerId="ADAL" clId="{0B825788-948F-458A-8AAE-46423EB63F5C}" dt="2025-06-19T16:09:24.423" v="42" actId="14100"/>
          <ac:spMkLst>
            <pc:docMk/>
            <pc:sldMk cId="2054735574" sldId="832"/>
            <ac:spMk id="9" creationId="{6FD1E081-25AF-00F3-9BC6-EBAE5CEB04AA}"/>
          </ac:spMkLst>
        </pc:spChg>
        <pc:spChg chg="add mod">
          <ac:chgData name="Stephan Schellworth" userId="02c5740f-1f87-4207-bef4-65fd4c749280" providerId="ADAL" clId="{0B825788-948F-458A-8AAE-46423EB63F5C}" dt="2025-06-20T04:50:54.331" v="127" actId="1076"/>
          <ac:spMkLst>
            <pc:docMk/>
            <pc:sldMk cId="2054735574" sldId="832"/>
            <ac:spMk id="11" creationId="{3E9443C7-1A68-CFDA-1530-42FE878E54FC}"/>
          </ac:spMkLst>
        </pc:spChg>
        <pc:spChg chg="add mod">
          <ac:chgData name="Stephan Schellworth" userId="02c5740f-1f87-4207-bef4-65fd4c749280" providerId="ADAL" clId="{0B825788-948F-458A-8AAE-46423EB63F5C}" dt="2025-06-20T04:50:42.663" v="124" actId="1076"/>
          <ac:spMkLst>
            <pc:docMk/>
            <pc:sldMk cId="2054735574" sldId="832"/>
            <ac:spMk id="13" creationId="{02983011-5476-FFA5-468A-FDD8A2BA86CE}"/>
          </ac:spMkLst>
        </pc:spChg>
        <pc:spChg chg="add mod">
          <ac:chgData name="Stephan Schellworth" userId="02c5740f-1f87-4207-bef4-65fd4c749280" providerId="ADAL" clId="{0B825788-948F-458A-8AAE-46423EB63F5C}" dt="2025-06-20T04:51:10.033" v="141" actId="6549"/>
          <ac:spMkLst>
            <pc:docMk/>
            <pc:sldMk cId="2054735574" sldId="832"/>
            <ac:spMk id="14" creationId="{702F7ECB-084C-5A9F-D402-CEA2C1348423}"/>
          </ac:spMkLst>
        </pc:spChg>
        <pc:picChg chg="add mod">
          <ac:chgData name="Stephan Schellworth" userId="02c5740f-1f87-4207-bef4-65fd4c749280" providerId="ADAL" clId="{0B825788-948F-458A-8AAE-46423EB63F5C}" dt="2025-06-20T05:02:40.107" v="154" actId="692"/>
          <ac:picMkLst>
            <pc:docMk/>
            <pc:sldMk cId="2054735574" sldId="832"/>
            <ac:picMk id="4" creationId="{02E067DE-8DB1-5078-E990-FB74CBE7C7BE}"/>
          </ac:picMkLst>
        </pc:picChg>
      </pc:sldChg>
      <pc:sldChg chg="mod modShow">
        <pc:chgData name="Stephan Schellworth" userId="02c5740f-1f87-4207-bef4-65fd4c749280" providerId="ADAL" clId="{0B825788-948F-458A-8AAE-46423EB63F5C}" dt="2025-06-19T15:41:03.393" v="17" actId="729"/>
        <pc:sldMkLst>
          <pc:docMk/>
          <pc:sldMk cId="173844944" sldId="833"/>
        </pc:sldMkLst>
      </pc:sldChg>
      <pc:sldChg chg="addSp delSp modSp add mod">
        <pc:chgData name="Stephan Schellworth" userId="02c5740f-1f87-4207-bef4-65fd4c749280" providerId="ADAL" clId="{0B825788-948F-458A-8AAE-46423EB63F5C}" dt="2025-06-20T05:17:17.924" v="168" actId="1076"/>
        <pc:sldMkLst>
          <pc:docMk/>
          <pc:sldMk cId="2216929892" sldId="835"/>
        </pc:sldMkLst>
        <pc:picChg chg="add del mod">
          <ac:chgData name="Stephan Schellworth" userId="02c5740f-1f87-4207-bef4-65fd4c749280" providerId="ADAL" clId="{0B825788-948F-458A-8AAE-46423EB63F5C}" dt="2025-06-20T05:16:03.190" v="157" actId="478"/>
          <ac:picMkLst>
            <pc:docMk/>
            <pc:sldMk cId="2216929892" sldId="835"/>
            <ac:picMk id="5" creationId="{AF85BB42-9B74-C10A-51D5-264C4F40F529}"/>
          </ac:picMkLst>
        </pc:picChg>
        <pc:picChg chg="add del mod">
          <ac:chgData name="Stephan Schellworth" userId="02c5740f-1f87-4207-bef4-65fd4c749280" providerId="ADAL" clId="{0B825788-948F-458A-8AAE-46423EB63F5C}" dt="2025-06-20T05:17:10.976" v="165" actId="478"/>
          <ac:picMkLst>
            <pc:docMk/>
            <pc:sldMk cId="2216929892" sldId="835"/>
            <ac:picMk id="9" creationId="{23D78E7A-0377-CD83-1E56-9DC5180C76A2}"/>
          </ac:picMkLst>
        </pc:picChg>
        <pc:picChg chg="add mod">
          <ac:chgData name="Stephan Schellworth" userId="02c5740f-1f87-4207-bef4-65fd4c749280" providerId="ADAL" clId="{0B825788-948F-458A-8AAE-46423EB63F5C}" dt="2025-06-20T05:17:17.924" v="168" actId="1076"/>
          <ac:picMkLst>
            <pc:docMk/>
            <pc:sldMk cId="2216929892" sldId="835"/>
            <ac:picMk id="11" creationId="{69A62E0D-639E-7FE4-5694-2BACBB4A5586}"/>
          </ac:picMkLst>
        </pc:picChg>
      </pc:sldChg>
      <pc:sldChg chg="addSp delSp modSp add mod">
        <pc:chgData name="Stephan Schellworth" userId="02c5740f-1f87-4207-bef4-65fd4c749280" providerId="ADAL" clId="{0B825788-948F-458A-8AAE-46423EB63F5C}" dt="2025-06-20T04:15:53.950" v="84" actId="1076"/>
        <pc:sldMkLst>
          <pc:docMk/>
          <pc:sldMk cId="840745587" sldId="836"/>
        </pc:sldMkLst>
        <pc:spChg chg="del">
          <ac:chgData name="Stephan Schellworth" userId="02c5740f-1f87-4207-bef4-65fd4c749280" providerId="ADAL" clId="{0B825788-948F-458A-8AAE-46423EB63F5C}" dt="2025-06-20T04:15:45.989" v="80" actId="478"/>
          <ac:spMkLst>
            <pc:docMk/>
            <pc:sldMk cId="840745587" sldId="836"/>
            <ac:spMk id="4" creationId="{9242A4CD-7BE9-FC95-A28C-417B41413FDE}"/>
          </ac:spMkLst>
        </pc:spChg>
        <pc:picChg chg="add del mod">
          <ac:chgData name="Stephan Schellworth" userId="02c5740f-1f87-4207-bef4-65fd4c749280" providerId="ADAL" clId="{0B825788-948F-458A-8AAE-46423EB63F5C}" dt="2025-06-20T04:15:53.950" v="84" actId="1076"/>
          <ac:picMkLst>
            <pc:docMk/>
            <pc:sldMk cId="840745587" sldId="836"/>
            <ac:picMk id="5" creationId="{E26BE315-3402-5749-DEB8-018E326CF26F}"/>
          </ac:picMkLst>
        </pc:picChg>
      </pc:sldChg>
    </pc:docChg>
  </pc:docChgLst>
  <pc:docChgLst>
    <pc:chgData name="Patrick Motsch" userId="7d08aab9-a170-4975-8898-bc7e0a95488e" providerId="ADAL" clId="{E957603D-E765-40FA-A361-7925DD573CB2}"/>
    <pc:docChg chg="undo redo custSel addSld delSld modSld sldOrd modMainMaster delSection">
      <pc:chgData name="Patrick Motsch" userId="7d08aab9-a170-4975-8898-bc7e0a95488e" providerId="ADAL" clId="{E957603D-E765-40FA-A361-7925DD573CB2}" dt="2025-06-22T14:35:22.853" v="6470" actId="113"/>
      <pc:docMkLst>
        <pc:docMk/>
      </pc:docMkLst>
      <pc:sldChg chg="addSp modSp mod">
        <pc:chgData name="Patrick Motsch" userId="7d08aab9-a170-4975-8898-bc7e0a95488e" providerId="ADAL" clId="{E957603D-E765-40FA-A361-7925DD573CB2}" dt="2025-06-22T12:31:27.888" v="1349" actId="207"/>
        <pc:sldMkLst>
          <pc:docMk/>
          <pc:sldMk cId="1121819781" sldId="617"/>
        </pc:sldMkLst>
        <pc:spChg chg="mod ord">
          <ac:chgData name="Patrick Motsch" userId="7d08aab9-a170-4975-8898-bc7e0a95488e" providerId="ADAL" clId="{E957603D-E765-40FA-A361-7925DD573CB2}" dt="2025-06-22T12:31:27.888" v="1349" actId="207"/>
          <ac:spMkLst>
            <pc:docMk/>
            <pc:sldMk cId="1121819781" sldId="617"/>
            <ac:spMk id="2" creationId="{00000000-0000-0000-0000-000000000000}"/>
          </ac:spMkLst>
        </pc:spChg>
        <pc:spChg chg="mod ord">
          <ac:chgData name="Patrick Motsch" userId="7d08aab9-a170-4975-8898-bc7e0a95488e" providerId="ADAL" clId="{E957603D-E765-40FA-A361-7925DD573CB2}" dt="2025-06-22T12:31:22.827" v="1348" actId="207"/>
          <ac:spMkLst>
            <pc:docMk/>
            <pc:sldMk cId="1121819781" sldId="617"/>
            <ac:spMk id="3" creationId="{00000000-0000-0000-0000-000000000000}"/>
          </ac:spMkLst>
        </pc:spChg>
        <pc:spChg chg="add mod ord">
          <ac:chgData name="Patrick Motsch" userId="7d08aab9-a170-4975-8898-bc7e0a95488e" providerId="ADAL" clId="{E957603D-E765-40FA-A361-7925DD573CB2}" dt="2025-06-16T10:09:27.980" v="432" actId="1076"/>
          <ac:spMkLst>
            <pc:docMk/>
            <pc:sldMk cId="1121819781" sldId="617"/>
            <ac:spMk id="17" creationId="{4E33EAA2-F21D-E7AE-F428-471FE8028315}"/>
          </ac:spMkLst>
        </pc:spChg>
        <pc:picChg chg="add mod ord">
          <ac:chgData name="Patrick Motsch" userId="7d08aab9-a170-4975-8898-bc7e0a95488e" providerId="ADAL" clId="{E957603D-E765-40FA-A361-7925DD573CB2}" dt="2025-06-16T10:05:34.117" v="348" actId="1076"/>
          <ac:picMkLst>
            <pc:docMk/>
            <pc:sldMk cId="1121819781" sldId="617"/>
            <ac:picMk id="13" creationId="{35425E3E-CFAE-C30D-777C-2FAF47819B5C}"/>
          </ac:picMkLst>
        </pc:picChg>
        <pc:picChg chg="add mod">
          <ac:chgData name="Patrick Motsch" userId="7d08aab9-a170-4975-8898-bc7e0a95488e" providerId="ADAL" clId="{E957603D-E765-40FA-A361-7925DD573CB2}" dt="2025-06-16T10:05:39.412" v="349" actId="1076"/>
          <ac:picMkLst>
            <pc:docMk/>
            <pc:sldMk cId="1121819781" sldId="617"/>
            <ac:picMk id="14" creationId="{E1F5E6EE-A73D-9D03-8357-9B3BD17BC5DD}"/>
          </ac:picMkLst>
        </pc:picChg>
        <pc:picChg chg="add mod ord">
          <ac:chgData name="Patrick Motsch" userId="7d08aab9-a170-4975-8898-bc7e0a95488e" providerId="ADAL" clId="{E957603D-E765-40FA-A361-7925DD573CB2}" dt="2025-06-16T09:57:42.415" v="278" actId="167"/>
          <ac:picMkLst>
            <pc:docMk/>
            <pc:sldMk cId="1121819781" sldId="617"/>
            <ac:picMk id="16" creationId="{B1FC772F-DC99-51AE-438E-4095D2B9776D}"/>
          </ac:picMkLst>
        </pc:picChg>
      </pc:sldChg>
      <pc:sldChg chg="del">
        <pc:chgData name="Patrick Motsch" userId="7d08aab9-a170-4975-8898-bc7e0a95488e" providerId="ADAL" clId="{E957603D-E765-40FA-A361-7925DD573CB2}" dt="2025-06-16T11:58:21.426" v="683" actId="47"/>
        <pc:sldMkLst>
          <pc:docMk/>
          <pc:sldMk cId="199709547" sldId="797"/>
        </pc:sldMkLst>
      </pc:sldChg>
      <pc:sldChg chg="del">
        <pc:chgData name="Patrick Motsch" userId="7d08aab9-a170-4975-8898-bc7e0a95488e" providerId="ADAL" clId="{E957603D-E765-40FA-A361-7925DD573CB2}" dt="2025-06-16T11:58:12.581" v="681" actId="47"/>
        <pc:sldMkLst>
          <pc:docMk/>
          <pc:sldMk cId="333722035" sldId="798"/>
        </pc:sldMkLst>
      </pc:sldChg>
      <pc:sldChg chg="del">
        <pc:chgData name="Patrick Motsch" userId="7d08aab9-a170-4975-8898-bc7e0a95488e" providerId="ADAL" clId="{E957603D-E765-40FA-A361-7925DD573CB2}" dt="2025-06-16T11:58:17.045" v="682" actId="47"/>
        <pc:sldMkLst>
          <pc:docMk/>
          <pc:sldMk cId="973728247" sldId="799"/>
        </pc:sldMkLst>
      </pc:sldChg>
      <pc:sldChg chg="addSp delSp modSp mod ord modNotesTx">
        <pc:chgData name="Patrick Motsch" userId="7d08aab9-a170-4975-8898-bc7e0a95488e" providerId="ADAL" clId="{E957603D-E765-40FA-A361-7925DD573CB2}" dt="2025-06-22T13:51:33.336" v="4734" actId="114"/>
        <pc:sldMkLst>
          <pc:docMk/>
          <pc:sldMk cId="169947781" sldId="803"/>
        </pc:sldMkLst>
        <pc:spChg chg="add mod">
          <ac:chgData name="Patrick Motsch" userId="7d08aab9-a170-4975-8898-bc7e0a95488e" providerId="ADAL" clId="{E957603D-E765-40FA-A361-7925DD573CB2}" dt="2025-06-22T13:51:33.336" v="4734" actId="114"/>
          <ac:spMkLst>
            <pc:docMk/>
            <pc:sldMk cId="169947781" sldId="803"/>
            <ac:spMk id="3" creationId="{9E0AFDC7-1E34-1F7F-83E0-251EA15B45D4}"/>
          </ac:spMkLst>
        </pc:spChg>
        <pc:spChg chg="mod">
          <ac:chgData name="Patrick Motsch" userId="7d08aab9-a170-4975-8898-bc7e0a95488e" providerId="ADAL" clId="{E957603D-E765-40FA-A361-7925DD573CB2}" dt="2025-06-22T13:49:23.517" v="4642" actId="20577"/>
          <ac:spMkLst>
            <pc:docMk/>
            <pc:sldMk cId="169947781" sldId="803"/>
            <ac:spMk id="28" creationId="{0E6AEF3B-F349-2940-F0C2-02D94EC92E59}"/>
          </ac:spMkLst>
        </pc:spChg>
        <pc:spChg chg="mod">
          <ac:chgData name="Patrick Motsch" userId="7d08aab9-a170-4975-8898-bc7e0a95488e" providerId="ADAL" clId="{E957603D-E765-40FA-A361-7925DD573CB2}" dt="2025-06-16T05:24:01.351" v="58" actId="20577"/>
          <ac:spMkLst>
            <pc:docMk/>
            <pc:sldMk cId="169947781" sldId="803"/>
            <ac:spMk id="44" creationId="{8477C73E-45B3-D783-AC54-DD23FD8A96AE}"/>
          </ac:spMkLst>
        </pc:spChg>
        <pc:spChg chg="mod">
          <ac:chgData name="Patrick Motsch" userId="7d08aab9-a170-4975-8898-bc7e0a95488e" providerId="ADAL" clId="{E957603D-E765-40FA-A361-7925DD573CB2}" dt="2025-06-22T12:33:22.313" v="1452" actId="6549"/>
          <ac:spMkLst>
            <pc:docMk/>
            <pc:sldMk cId="169947781" sldId="803"/>
            <ac:spMk id="45" creationId="{35123AF9-09F1-DC4D-24CE-04769666304A}"/>
          </ac:spMkLst>
        </pc:spChg>
        <pc:picChg chg="mod">
          <ac:chgData name="Patrick Motsch" userId="7d08aab9-a170-4975-8898-bc7e0a95488e" providerId="ADAL" clId="{E957603D-E765-40FA-A361-7925DD573CB2}" dt="2025-06-22T13:50:57.948" v="4722" actId="1036"/>
          <ac:picMkLst>
            <pc:docMk/>
            <pc:sldMk cId="169947781" sldId="803"/>
            <ac:picMk id="7" creationId="{47BDFF70-7CD1-383D-3825-36E01091F51B}"/>
          </ac:picMkLst>
        </pc:picChg>
      </pc:sldChg>
      <pc:sldChg chg="del">
        <pc:chgData name="Patrick Motsch" userId="7d08aab9-a170-4975-8898-bc7e0a95488e" providerId="ADAL" clId="{E957603D-E765-40FA-A361-7925DD573CB2}" dt="2025-06-16T11:58:21.426" v="683" actId="47"/>
        <pc:sldMkLst>
          <pc:docMk/>
          <pc:sldMk cId="3828634643" sldId="805"/>
        </pc:sldMkLst>
      </pc:sldChg>
      <pc:sldChg chg="del">
        <pc:chgData name="Patrick Motsch" userId="7d08aab9-a170-4975-8898-bc7e0a95488e" providerId="ADAL" clId="{E957603D-E765-40FA-A361-7925DD573CB2}" dt="2025-06-16T11:58:21.426" v="683" actId="47"/>
        <pc:sldMkLst>
          <pc:docMk/>
          <pc:sldMk cId="3599784312" sldId="806"/>
        </pc:sldMkLst>
      </pc:sldChg>
      <pc:sldChg chg="modSp del mod">
        <pc:chgData name="Patrick Motsch" userId="7d08aab9-a170-4975-8898-bc7e0a95488e" providerId="ADAL" clId="{E957603D-E765-40FA-A361-7925DD573CB2}" dt="2025-06-16T13:25:01.734" v="786" actId="47"/>
        <pc:sldMkLst>
          <pc:docMk/>
          <pc:sldMk cId="3618518110" sldId="812"/>
        </pc:sldMkLst>
      </pc:sldChg>
      <pc:sldChg chg="del">
        <pc:chgData name="Patrick Motsch" userId="7d08aab9-a170-4975-8898-bc7e0a95488e" providerId="ADAL" clId="{E957603D-E765-40FA-A361-7925DD573CB2}" dt="2025-06-16T11:58:17.045" v="682" actId="47"/>
        <pc:sldMkLst>
          <pc:docMk/>
          <pc:sldMk cId="1539519389" sldId="814"/>
        </pc:sldMkLst>
      </pc:sldChg>
      <pc:sldChg chg="del">
        <pc:chgData name="Patrick Motsch" userId="7d08aab9-a170-4975-8898-bc7e0a95488e" providerId="ADAL" clId="{E957603D-E765-40FA-A361-7925DD573CB2}" dt="2025-06-16T11:58:17.045" v="682" actId="47"/>
        <pc:sldMkLst>
          <pc:docMk/>
          <pc:sldMk cId="57440643" sldId="815"/>
        </pc:sldMkLst>
      </pc:sldChg>
      <pc:sldChg chg="del">
        <pc:chgData name="Patrick Motsch" userId="7d08aab9-a170-4975-8898-bc7e0a95488e" providerId="ADAL" clId="{E957603D-E765-40FA-A361-7925DD573CB2}" dt="2025-06-16T11:58:23.949" v="684" actId="47"/>
        <pc:sldMkLst>
          <pc:docMk/>
          <pc:sldMk cId="2434993109" sldId="823"/>
        </pc:sldMkLst>
      </pc:sldChg>
      <pc:sldChg chg="del">
        <pc:chgData name="Patrick Motsch" userId="7d08aab9-a170-4975-8898-bc7e0a95488e" providerId="ADAL" clId="{E957603D-E765-40FA-A361-7925DD573CB2}" dt="2025-06-16T11:58:17.045" v="682" actId="47"/>
        <pc:sldMkLst>
          <pc:docMk/>
          <pc:sldMk cId="2338304809" sldId="825"/>
        </pc:sldMkLst>
      </pc:sldChg>
      <pc:sldChg chg="addSp delSp modSp add mod">
        <pc:chgData name="Patrick Motsch" userId="7d08aab9-a170-4975-8898-bc7e0a95488e" providerId="ADAL" clId="{E957603D-E765-40FA-A361-7925DD573CB2}" dt="2025-06-22T14:24:52.104" v="6053" actId="20577"/>
        <pc:sldMkLst>
          <pc:docMk/>
          <pc:sldMk cId="2311746658" sldId="826"/>
        </pc:sldMkLst>
        <pc:spChg chg="add mod">
          <ac:chgData name="Patrick Motsch" userId="7d08aab9-a170-4975-8898-bc7e0a95488e" providerId="ADAL" clId="{E957603D-E765-40FA-A361-7925DD573CB2}" dt="2025-06-22T13:51:38.730" v="4735" actId="114"/>
          <ac:spMkLst>
            <pc:docMk/>
            <pc:sldMk cId="2311746658" sldId="826"/>
            <ac:spMk id="3" creationId="{645A7BD7-F8C5-2AB2-D438-DBB92FA170A2}"/>
          </ac:spMkLst>
        </pc:spChg>
        <pc:spChg chg="mod">
          <ac:chgData name="Patrick Motsch" userId="7d08aab9-a170-4975-8898-bc7e0a95488e" providerId="ADAL" clId="{E957603D-E765-40FA-A361-7925DD573CB2}" dt="2025-06-22T14:24:52.104" v="6053" actId="20577"/>
          <ac:spMkLst>
            <pc:docMk/>
            <pc:sldMk cId="2311746658" sldId="826"/>
            <ac:spMk id="28" creationId="{9E1DB8B5-B868-1304-912F-8E2DE567A7D2}"/>
          </ac:spMkLst>
        </pc:spChg>
        <pc:spChg chg="mod">
          <ac:chgData name="Patrick Motsch" userId="7d08aab9-a170-4975-8898-bc7e0a95488e" providerId="ADAL" clId="{E957603D-E765-40FA-A361-7925DD573CB2}" dt="2025-06-16T05:26:43.893" v="112"/>
          <ac:spMkLst>
            <pc:docMk/>
            <pc:sldMk cId="2311746658" sldId="826"/>
            <ac:spMk id="44" creationId="{BA2886A2-91EB-5769-6FA6-5A607224FEF3}"/>
          </ac:spMkLst>
        </pc:spChg>
        <pc:spChg chg="mod">
          <ac:chgData name="Patrick Motsch" userId="7d08aab9-a170-4975-8898-bc7e0a95488e" providerId="ADAL" clId="{E957603D-E765-40FA-A361-7925DD573CB2}" dt="2025-06-16T05:26:34.343" v="111"/>
          <ac:spMkLst>
            <pc:docMk/>
            <pc:sldMk cId="2311746658" sldId="826"/>
            <ac:spMk id="45" creationId="{4AF0FDF2-970C-0660-0A6F-F321CD430FC9}"/>
          </ac:spMkLst>
        </pc:spChg>
        <pc:picChg chg="mod">
          <ac:chgData name="Patrick Motsch" userId="7d08aab9-a170-4975-8898-bc7e0a95488e" providerId="ADAL" clId="{E957603D-E765-40FA-A361-7925DD573CB2}" dt="2025-06-22T13:51:26.878" v="4733" actId="1076"/>
          <ac:picMkLst>
            <pc:docMk/>
            <pc:sldMk cId="2311746658" sldId="826"/>
            <ac:picMk id="7" creationId="{7BDC0F6A-6528-2198-C327-D7B6F89696A5}"/>
          </ac:picMkLst>
        </pc:picChg>
      </pc:sldChg>
      <pc:sldChg chg="addSp delSp modSp add mod modClrScheme chgLayout modNotesTx">
        <pc:chgData name="Patrick Motsch" userId="7d08aab9-a170-4975-8898-bc7e0a95488e" providerId="ADAL" clId="{E957603D-E765-40FA-A361-7925DD573CB2}" dt="2025-06-22T13:32:04.603" v="4312" actId="207"/>
        <pc:sldMkLst>
          <pc:docMk/>
          <pc:sldMk cId="2127340219" sldId="827"/>
        </pc:sldMkLst>
        <pc:spChg chg="mod ord">
          <ac:chgData name="Patrick Motsch" userId="7d08aab9-a170-4975-8898-bc7e0a95488e" providerId="ADAL" clId="{E957603D-E765-40FA-A361-7925DD573CB2}" dt="2025-06-22T12:55:30.935" v="2560" actId="700"/>
          <ac:spMkLst>
            <pc:docMk/>
            <pc:sldMk cId="2127340219" sldId="827"/>
            <ac:spMk id="2" creationId="{E29FF4A4-C1EC-9BDD-7312-4D3948E2DCB3}"/>
          </ac:spMkLst>
        </pc:spChg>
        <pc:spChg chg="add mod">
          <ac:chgData name="Patrick Motsch" userId="7d08aab9-a170-4975-8898-bc7e0a95488e" providerId="ADAL" clId="{E957603D-E765-40FA-A361-7925DD573CB2}" dt="2025-06-22T12:59:01.700" v="2655" actId="1036"/>
          <ac:spMkLst>
            <pc:docMk/>
            <pc:sldMk cId="2127340219" sldId="827"/>
            <ac:spMk id="3" creationId="{9252BFB2-CF42-410E-AB9D-81BD32A2AC71}"/>
          </ac:spMkLst>
        </pc:spChg>
        <pc:spChg chg="add mod ord">
          <ac:chgData name="Patrick Motsch" userId="7d08aab9-a170-4975-8898-bc7e0a95488e" providerId="ADAL" clId="{E957603D-E765-40FA-A361-7925DD573CB2}" dt="2025-06-22T13:02:30.365" v="2813" actId="207"/>
          <ac:spMkLst>
            <pc:docMk/>
            <pc:sldMk cId="2127340219" sldId="827"/>
            <ac:spMk id="5" creationId="{DC882306-82F8-3493-1931-FED08A12943E}"/>
          </ac:spMkLst>
        </pc:spChg>
        <pc:spChg chg="add mod ord">
          <ac:chgData name="Patrick Motsch" userId="7d08aab9-a170-4975-8898-bc7e0a95488e" providerId="ADAL" clId="{E957603D-E765-40FA-A361-7925DD573CB2}" dt="2025-06-22T13:02:30.365" v="2813" actId="207"/>
          <ac:spMkLst>
            <pc:docMk/>
            <pc:sldMk cId="2127340219" sldId="827"/>
            <ac:spMk id="6" creationId="{171711F5-AA65-483A-A834-9EAC50D3215D}"/>
          </ac:spMkLst>
        </pc:spChg>
        <pc:spChg chg="add mod ord">
          <ac:chgData name="Patrick Motsch" userId="7d08aab9-a170-4975-8898-bc7e0a95488e" providerId="ADAL" clId="{E957603D-E765-40FA-A361-7925DD573CB2}" dt="2025-06-22T13:02:30.365" v="2813" actId="207"/>
          <ac:spMkLst>
            <pc:docMk/>
            <pc:sldMk cId="2127340219" sldId="827"/>
            <ac:spMk id="7" creationId="{4DEDAE95-8937-597C-4A02-6ED61EEA1758}"/>
          </ac:spMkLst>
        </pc:spChg>
        <pc:spChg chg="mod ord">
          <ac:chgData name="Patrick Motsch" userId="7d08aab9-a170-4975-8898-bc7e0a95488e" providerId="ADAL" clId="{E957603D-E765-40FA-A361-7925DD573CB2}" dt="2025-06-22T12:55:30.935" v="2560" actId="700"/>
          <ac:spMkLst>
            <pc:docMk/>
            <pc:sldMk cId="2127340219" sldId="827"/>
            <ac:spMk id="8" creationId="{01E1C45D-8921-588B-BAC8-B540AE39A2EC}"/>
          </ac:spMkLst>
        </pc:spChg>
        <pc:spChg chg="add mod ord">
          <ac:chgData name="Patrick Motsch" userId="7d08aab9-a170-4975-8898-bc7e0a95488e" providerId="ADAL" clId="{E957603D-E765-40FA-A361-7925DD573CB2}" dt="2025-06-22T13:02:30.365" v="2813" actId="207"/>
          <ac:spMkLst>
            <pc:docMk/>
            <pc:sldMk cId="2127340219" sldId="827"/>
            <ac:spMk id="9" creationId="{5BC03062-9A68-210C-AA1C-71C2E7EBAD1C}"/>
          </ac:spMkLst>
        </pc:spChg>
        <pc:spChg chg="add mod ord">
          <ac:chgData name="Patrick Motsch" userId="7d08aab9-a170-4975-8898-bc7e0a95488e" providerId="ADAL" clId="{E957603D-E765-40FA-A361-7925DD573CB2}" dt="2025-06-22T13:02:30.365" v="2813" actId="207"/>
          <ac:spMkLst>
            <pc:docMk/>
            <pc:sldMk cId="2127340219" sldId="827"/>
            <ac:spMk id="11" creationId="{0B253F04-0BDD-803A-ABC0-49D9CD131480}"/>
          </ac:spMkLst>
        </pc:spChg>
        <pc:spChg chg="add mod ord">
          <ac:chgData name="Patrick Motsch" userId="7d08aab9-a170-4975-8898-bc7e0a95488e" providerId="ADAL" clId="{E957603D-E765-40FA-A361-7925DD573CB2}" dt="2025-06-22T12:59:01.700" v="2655" actId="1036"/>
          <ac:spMkLst>
            <pc:docMk/>
            <pc:sldMk cId="2127340219" sldId="827"/>
            <ac:spMk id="12" creationId="{BD2A1280-67CD-4F62-60DB-0191E2D23CF0}"/>
          </ac:spMkLst>
        </pc:spChg>
        <pc:spChg chg="add mod ord">
          <ac:chgData name="Patrick Motsch" userId="7d08aab9-a170-4975-8898-bc7e0a95488e" providerId="ADAL" clId="{E957603D-E765-40FA-A361-7925DD573CB2}" dt="2025-06-22T13:00:08.323" v="2718" actId="1076"/>
          <ac:spMkLst>
            <pc:docMk/>
            <pc:sldMk cId="2127340219" sldId="827"/>
            <ac:spMk id="13" creationId="{1F065912-DA69-401D-644E-9B6DE9085889}"/>
          </ac:spMkLst>
        </pc:spChg>
        <pc:spChg chg="add mod ord">
          <ac:chgData name="Patrick Motsch" userId="7d08aab9-a170-4975-8898-bc7e0a95488e" providerId="ADAL" clId="{E957603D-E765-40FA-A361-7925DD573CB2}" dt="2025-06-22T13:00:14.016" v="2719" actId="1076"/>
          <ac:spMkLst>
            <pc:docMk/>
            <pc:sldMk cId="2127340219" sldId="827"/>
            <ac:spMk id="14" creationId="{8F585B77-C638-A83D-990F-6D21C486D24D}"/>
          </ac:spMkLst>
        </pc:spChg>
        <pc:spChg chg="add mod ord">
          <ac:chgData name="Patrick Motsch" userId="7d08aab9-a170-4975-8898-bc7e0a95488e" providerId="ADAL" clId="{E957603D-E765-40FA-A361-7925DD573CB2}" dt="2025-06-22T13:02:56.987" v="2818" actId="1037"/>
          <ac:spMkLst>
            <pc:docMk/>
            <pc:sldMk cId="2127340219" sldId="827"/>
            <ac:spMk id="15" creationId="{CF0A87A7-D97F-356E-B34F-B939466AB7B4}"/>
          </ac:spMkLst>
        </pc:spChg>
        <pc:spChg chg="add del mod">
          <ac:chgData name="Patrick Motsch" userId="7d08aab9-a170-4975-8898-bc7e0a95488e" providerId="ADAL" clId="{E957603D-E765-40FA-A361-7925DD573CB2}" dt="2025-06-22T12:55:17.423" v="2559" actId="478"/>
          <ac:spMkLst>
            <pc:docMk/>
            <pc:sldMk cId="2127340219" sldId="827"/>
            <ac:spMk id="17" creationId="{F49D9179-9294-CFF3-DD4C-58CBD6B4E1CE}"/>
          </ac:spMkLst>
        </pc:spChg>
        <pc:spChg chg="add del mod ord">
          <ac:chgData name="Patrick Motsch" userId="7d08aab9-a170-4975-8898-bc7e0a95488e" providerId="ADAL" clId="{E957603D-E765-40FA-A361-7925DD573CB2}" dt="2025-06-22T12:55:33.422" v="2561" actId="478"/>
          <ac:spMkLst>
            <pc:docMk/>
            <pc:sldMk cId="2127340219" sldId="827"/>
            <ac:spMk id="18" creationId="{5A96CEBB-EAA0-C4F6-FA02-FE5D9D0F07D1}"/>
          </ac:spMkLst>
        </pc:spChg>
        <pc:spChg chg="add mod">
          <ac:chgData name="Patrick Motsch" userId="7d08aab9-a170-4975-8898-bc7e0a95488e" providerId="ADAL" clId="{E957603D-E765-40FA-A361-7925DD573CB2}" dt="2025-06-22T13:31:43.929" v="4308" actId="20577"/>
          <ac:spMkLst>
            <pc:docMk/>
            <pc:sldMk cId="2127340219" sldId="827"/>
            <ac:spMk id="19" creationId="{2BFC6528-AE84-61A1-2453-AC8EBF2EAED5}"/>
          </ac:spMkLst>
        </pc:spChg>
        <pc:spChg chg="add mod">
          <ac:chgData name="Patrick Motsch" userId="7d08aab9-a170-4975-8898-bc7e0a95488e" providerId="ADAL" clId="{E957603D-E765-40FA-A361-7925DD573CB2}" dt="2025-06-22T13:01:37.158" v="2727" actId="14100"/>
          <ac:spMkLst>
            <pc:docMk/>
            <pc:sldMk cId="2127340219" sldId="827"/>
            <ac:spMk id="20" creationId="{30B003CF-0513-65CF-A483-DA626B66EA17}"/>
          </ac:spMkLst>
        </pc:spChg>
        <pc:spChg chg="add mod ord">
          <ac:chgData name="Patrick Motsch" userId="7d08aab9-a170-4975-8898-bc7e0a95488e" providerId="ADAL" clId="{E957603D-E765-40FA-A361-7925DD573CB2}" dt="2025-06-22T13:30:51.824" v="4295" actId="14100"/>
          <ac:spMkLst>
            <pc:docMk/>
            <pc:sldMk cId="2127340219" sldId="827"/>
            <ac:spMk id="21" creationId="{6C942A3D-60DD-A6FD-A169-991366CD0CBE}"/>
          </ac:spMkLst>
        </pc:spChg>
        <pc:spChg chg="add mod">
          <ac:chgData name="Patrick Motsch" userId="7d08aab9-a170-4975-8898-bc7e0a95488e" providerId="ADAL" clId="{E957603D-E765-40FA-A361-7925DD573CB2}" dt="2025-06-22T13:32:04.603" v="4312" actId="207"/>
          <ac:spMkLst>
            <pc:docMk/>
            <pc:sldMk cId="2127340219" sldId="827"/>
            <ac:spMk id="22" creationId="{35479F68-821B-E9FF-26BF-801BC5F8290D}"/>
          </ac:spMkLst>
        </pc:spChg>
        <pc:spChg chg="del mod">
          <ac:chgData name="Patrick Motsch" userId="7d08aab9-a170-4975-8898-bc7e0a95488e" providerId="ADAL" clId="{E957603D-E765-40FA-A361-7925DD573CB2}" dt="2025-06-22T12:55:13.058" v="2558" actId="21"/>
          <ac:spMkLst>
            <pc:docMk/>
            <pc:sldMk cId="2127340219" sldId="827"/>
            <ac:spMk id="28" creationId="{2BFC6528-AE84-61A1-2453-AC8EBF2EAED5}"/>
          </ac:spMkLst>
        </pc:spChg>
        <pc:spChg chg="mod ord">
          <ac:chgData name="Patrick Motsch" userId="7d08aab9-a170-4975-8898-bc7e0a95488e" providerId="ADAL" clId="{E957603D-E765-40FA-A361-7925DD573CB2}" dt="2025-06-22T12:55:30.935" v="2560" actId="700"/>
          <ac:spMkLst>
            <pc:docMk/>
            <pc:sldMk cId="2127340219" sldId="827"/>
            <ac:spMk id="44" creationId="{1AF7D2B5-863E-F117-4EC0-685BC09873EF}"/>
          </ac:spMkLst>
        </pc:spChg>
        <pc:spChg chg="mod ord">
          <ac:chgData name="Patrick Motsch" userId="7d08aab9-a170-4975-8898-bc7e0a95488e" providerId="ADAL" clId="{E957603D-E765-40FA-A361-7925DD573CB2}" dt="2025-06-22T12:55:30.935" v="2560" actId="700"/>
          <ac:spMkLst>
            <pc:docMk/>
            <pc:sldMk cId="2127340219" sldId="827"/>
            <ac:spMk id="45" creationId="{968274DF-6D08-3939-30AC-1491DAB5AE9F}"/>
          </ac:spMkLst>
        </pc:spChg>
        <pc:picChg chg="mod ord">
          <ac:chgData name="Patrick Motsch" userId="7d08aab9-a170-4975-8898-bc7e0a95488e" providerId="ADAL" clId="{E957603D-E765-40FA-A361-7925DD573CB2}" dt="2025-06-22T12:54:32.638" v="2551" actId="167"/>
          <ac:picMkLst>
            <pc:docMk/>
            <pc:sldMk cId="2127340219" sldId="827"/>
            <ac:picMk id="10" creationId="{905F49F7-FDE3-0708-CA2E-ED2C195DC3DE}"/>
          </ac:picMkLst>
        </pc:picChg>
      </pc:sldChg>
      <pc:sldChg chg="addSp delSp modSp add mod modNotesTx">
        <pc:chgData name="Patrick Motsch" userId="7d08aab9-a170-4975-8898-bc7e0a95488e" providerId="ADAL" clId="{E957603D-E765-40FA-A361-7925DD573CB2}" dt="2025-06-22T13:51:55.756" v="4739" actId="20577"/>
        <pc:sldMkLst>
          <pc:docMk/>
          <pc:sldMk cId="888896940" sldId="828"/>
        </pc:sldMkLst>
        <pc:spChg chg="add mod">
          <ac:chgData name="Patrick Motsch" userId="7d08aab9-a170-4975-8898-bc7e0a95488e" providerId="ADAL" clId="{E957603D-E765-40FA-A361-7925DD573CB2}" dt="2025-06-22T13:51:55.756" v="4739" actId="20577"/>
          <ac:spMkLst>
            <pc:docMk/>
            <pc:sldMk cId="888896940" sldId="828"/>
            <ac:spMk id="4" creationId="{4C1F4161-AD80-97C9-8077-01FD4747A533}"/>
          </ac:spMkLst>
        </pc:spChg>
        <pc:spChg chg="mod">
          <ac:chgData name="Patrick Motsch" userId="7d08aab9-a170-4975-8898-bc7e0a95488e" providerId="ADAL" clId="{E957603D-E765-40FA-A361-7925DD573CB2}" dt="2025-06-22T13:34:25.038" v="4326" actId="404"/>
          <ac:spMkLst>
            <pc:docMk/>
            <pc:sldMk cId="888896940" sldId="828"/>
            <ac:spMk id="28" creationId="{7C31748D-7B45-F98D-BC52-072C3F7E04AF}"/>
          </ac:spMkLst>
        </pc:spChg>
        <pc:spChg chg="mod">
          <ac:chgData name="Patrick Motsch" userId="7d08aab9-a170-4975-8898-bc7e0a95488e" providerId="ADAL" clId="{E957603D-E765-40FA-A361-7925DD573CB2}" dt="2025-06-16T09:48:17.769" v="237"/>
          <ac:spMkLst>
            <pc:docMk/>
            <pc:sldMk cId="888896940" sldId="828"/>
            <ac:spMk id="44" creationId="{DA66E9F4-D4E4-3AD0-E580-F41A6A87D52D}"/>
          </ac:spMkLst>
        </pc:spChg>
        <pc:spChg chg="mod">
          <ac:chgData name="Patrick Motsch" userId="7d08aab9-a170-4975-8898-bc7e0a95488e" providerId="ADAL" clId="{E957603D-E765-40FA-A361-7925DD573CB2}" dt="2025-06-16T09:48:09.799" v="236"/>
          <ac:spMkLst>
            <pc:docMk/>
            <pc:sldMk cId="888896940" sldId="828"/>
            <ac:spMk id="45" creationId="{2169164C-4340-36F0-58CC-6AA06DED43A8}"/>
          </ac:spMkLst>
        </pc:spChg>
        <pc:picChg chg="mod ord">
          <ac:chgData name="Patrick Motsch" userId="7d08aab9-a170-4975-8898-bc7e0a95488e" providerId="ADAL" clId="{E957603D-E765-40FA-A361-7925DD573CB2}" dt="2025-06-22T13:11:21.050" v="3553" actId="167"/>
          <ac:picMkLst>
            <pc:docMk/>
            <pc:sldMk cId="888896940" sldId="828"/>
            <ac:picMk id="5" creationId="{0430EDF7-ACAB-DEF4-7A48-B559BF8106BD}"/>
          </ac:picMkLst>
        </pc:picChg>
      </pc:sldChg>
      <pc:sldChg chg="modSp add mod modNotesTx">
        <pc:chgData name="Patrick Motsch" userId="7d08aab9-a170-4975-8898-bc7e0a95488e" providerId="ADAL" clId="{E957603D-E765-40FA-A361-7925DD573CB2}" dt="2025-06-22T13:52:10.301" v="4741" actId="1076"/>
        <pc:sldMkLst>
          <pc:docMk/>
          <pc:sldMk cId="2665159814" sldId="829"/>
        </pc:sldMkLst>
        <pc:spChg chg="mod">
          <ac:chgData name="Patrick Motsch" userId="7d08aab9-a170-4975-8898-bc7e0a95488e" providerId="ADAL" clId="{E957603D-E765-40FA-A361-7925DD573CB2}" dt="2025-06-22T13:41:45.640" v="4329" actId="404"/>
          <ac:spMkLst>
            <pc:docMk/>
            <pc:sldMk cId="2665159814" sldId="829"/>
            <ac:spMk id="28" creationId="{E2A08E14-C271-04D0-4134-FBF4D61F0FCE}"/>
          </ac:spMkLst>
        </pc:spChg>
        <pc:spChg chg="mod">
          <ac:chgData name="Patrick Motsch" userId="7d08aab9-a170-4975-8898-bc7e0a95488e" providerId="ADAL" clId="{E957603D-E765-40FA-A361-7925DD573CB2}" dt="2025-06-16T09:49:37.125" v="246"/>
          <ac:spMkLst>
            <pc:docMk/>
            <pc:sldMk cId="2665159814" sldId="829"/>
            <ac:spMk id="44" creationId="{49F305EC-233C-B2B2-6FE9-E98A53A95663}"/>
          </ac:spMkLst>
        </pc:spChg>
        <pc:spChg chg="mod">
          <ac:chgData name="Patrick Motsch" userId="7d08aab9-a170-4975-8898-bc7e0a95488e" providerId="ADAL" clId="{E957603D-E765-40FA-A361-7925DD573CB2}" dt="2025-06-16T09:49:30.657" v="245"/>
          <ac:spMkLst>
            <pc:docMk/>
            <pc:sldMk cId="2665159814" sldId="829"/>
            <ac:spMk id="45" creationId="{A15ECB39-5825-EB4D-B48E-DD890C3034FD}"/>
          </ac:spMkLst>
        </pc:spChg>
        <pc:picChg chg="mod modCrop">
          <ac:chgData name="Patrick Motsch" userId="7d08aab9-a170-4975-8898-bc7e0a95488e" providerId="ADAL" clId="{E957603D-E765-40FA-A361-7925DD573CB2}" dt="2025-06-22T13:52:10.301" v="4741" actId="1076"/>
          <ac:picMkLst>
            <pc:docMk/>
            <pc:sldMk cId="2665159814" sldId="829"/>
            <ac:picMk id="10" creationId="{99150E21-5D0C-A469-D46D-D518623E11E1}"/>
          </ac:picMkLst>
        </pc:picChg>
      </pc:sldChg>
      <pc:sldChg chg="addSp delSp modSp add del mod">
        <pc:chgData name="Patrick Motsch" userId="7d08aab9-a170-4975-8898-bc7e0a95488e" providerId="ADAL" clId="{E957603D-E765-40FA-A361-7925DD573CB2}" dt="2025-06-21T21:59:49.086" v="1044" actId="47"/>
        <pc:sldMkLst>
          <pc:docMk/>
          <pc:sldMk cId="431122668" sldId="830"/>
        </pc:sldMkLst>
      </pc:sldChg>
      <pc:sldChg chg="addSp delSp modSp add mod modNotesTx">
        <pc:chgData name="Patrick Motsch" userId="7d08aab9-a170-4975-8898-bc7e0a95488e" providerId="ADAL" clId="{E957603D-E765-40FA-A361-7925DD573CB2}" dt="2025-06-22T14:02:18.897" v="5169" actId="6549"/>
        <pc:sldMkLst>
          <pc:docMk/>
          <pc:sldMk cId="746361015" sldId="831"/>
        </pc:sldMkLst>
        <pc:spChg chg="add mod">
          <ac:chgData name="Patrick Motsch" userId="7d08aab9-a170-4975-8898-bc7e0a95488e" providerId="ADAL" clId="{E957603D-E765-40FA-A361-7925DD573CB2}" dt="2025-06-22T13:47:27.816" v="4606" actId="207"/>
          <ac:spMkLst>
            <pc:docMk/>
            <pc:sldMk cId="746361015" sldId="831"/>
            <ac:spMk id="4" creationId="{C64F1599-86CA-3EF0-4671-37D02EE1B9B1}"/>
          </ac:spMkLst>
        </pc:spChg>
        <pc:spChg chg="add mod">
          <ac:chgData name="Patrick Motsch" userId="7d08aab9-a170-4975-8898-bc7e0a95488e" providerId="ADAL" clId="{E957603D-E765-40FA-A361-7925DD573CB2}" dt="2025-06-22T14:02:18.897" v="5169" actId="6549"/>
          <ac:spMkLst>
            <pc:docMk/>
            <pc:sldMk cId="746361015" sldId="831"/>
            <ac:spMk id="9" creationId="{A277AA97-9C6C-A5B2-A7C4-88542B8381B8}"/>
          </ac:spMkLst>
        </pc:spChg>
        <pc:spChg chg="mod">
          <ac:chgData name="Patrick Motsch" userId="7d08aab9-a170-4975-8898-bc7e0a95488e" providerId="ADAL" clId="{E957603D-E765-40FA-A361-7925DD573CB2}" dt="2025-06-16T11:52:36.040" v="552" actId="20577"/>
          <ac:spMkLst>
            <pc:docMk/>
            <pc:sldMk cId="746361015" sldId="831"/>
            <ac:spMk id="44" creationId="{86CA49BD-F39C-B4D9-51D8-CE101087BC66}"/>
          </ac:spMkLst>
        </pc:spChg>
        <pc:spChg chg="mod">
          <ac:chgData name="Patrick Motsch" userId="7d08aab9-a170-4975-8898-bc7e0a95488e" providerId="ADAL" clId="{E957603D-E765-40FA-A361-7925DD573CB2}" dt="2025-06-16T11:51:39.084" v="535" actId="21"/>
          <ac:spMkLst>
            <pc:docMk/>
            <pc:sldMk cId="746361015" sldId="831"/>
            <ac:spMk id="45" creationId="{9BE492C9-3A8D-2D89-1A4B-A8A6F1BBED59}"/>
          </ac:spMkLst>
        </pc:spChg>
        <pc:picChg chg="mod">
          <ac:chgData name="Patrick Motsch" userId="7d08aab9-a170-4975-8898-bc7e0a95488e" providerId="ADAL" clId="{E957603D-E765-40FA-A361-7925DD573CB2}" dt="2025-06-22T13:47:16.633" v="4602" actId="1076"/>
          <ac:picMkLst>
            <pc:docMk/>
            <pc:sldMk cId="746361015" sldId="831"/>
            <ac:picMk id="5" creationId="{1756BF10-DAB0-158B-34D6-C3749D630E45}"/>
          </ac:picMkLst>
        </pc:picChg>
      </pc:sldChg>
      <pc:sldChg chg="addSp delSp modSp add mod">
        <pc:chgData name="Patrick Motsch" userId="7d08aab9-a170-4975-8898-bc7e0a95488e" providerId="ADAL" clId="{E957603D-E765-40FA-A361-7925DD573CB2}" dt="2025-06-22T14:34:20.989" v="6452" actId="113"/>
        <pc:sldMkLst>
          <pc:docMk/>
          <pc:sldMk cId="2054735574" sldId="832"/>
        </pc:sldMkLst>
        <pc:spChg chg="add del mod ord">
          <ac:chgData name="Patrick Motsch" userId="7d08aab9-a170-4975-8898-bc7e0a95488e" providerId="ADAL" clId="{E957603D-E765-40FA-A361-7925DD573CB2}" dt="2025-06-22T14:31:22.342" v="6297" actId="14100"/>
          <ac:spMkLst>
            <pc:docMk/>
            <pc:sldMk cId="2054735574" sldId="832"/>
            <ac:spMk id="5" creationId="{779D539A-5C80-5C29-3F7B-CB9746858B75}"/>
          </ac:spMkLst>
        </pc:spChg>
        <pc:spChg chg="add del mod">
          <ac:chgData name="Patrick Motsch" userId="7d08aab9-a170-4975-8898-bc7e0a95488e" providerId="ADAL" clId="{E957603D-E765-40FA-A361-7925DD573CB2}" dt="2025-06-22T14:03:33.367" v="5174" actId="478"/>
          <ac:spMkLst>
            <pc:docMk/>
            <pc:sldMk cId="2054735574" sldId="832"/>
            <ac:spMk id="6" creationId="{06CDA01F-F0BE-EF66-8CDB-B0BFE2DF170D}"/>
          </ac:spMkLst>
        </pc:spChg>
        <pc:spChg chg="mod">
          <ac:chgData name="Patrick Motsch" userId="7d08aab9-a170-4975-8898-bc7e0a95488e" providerId="ADAL" clId="{E957603D-E765-40FA-A361-7925DD573CB2}" dt="2025-06-22T14:31:49.549" v="6304" actId="1037"/>
          <ac:spMkLst>
            <pc:docMk/>
            <pc:sldMk cId="2054735574" sldId="832"/>
            <ac:spMk id="7" creationId="{64D19AC8-B67E-DE1E-9E53-E2FB332820A3}"/>
          </ac:spMkLst>
        </pc:spChg>
        <pc:spChg chg="add del mod">
          <ac:chgData name="Patrick Motsch" userId="7d08aab9-a170-4975-8898-bc7e0a95488e" providerId="ADAL" clId="{E957603D-E765-40FA-A361-7925DD573CB2}" dt="2025-06-22T14:05:31.335" v="5185" actId="14100"/>
          <ac:spMkLst>
            <pc:docMk/>
            <pc:sldMk cId="2054735574" sldId="832"/>
            <ac:spMk id="9" creationId="{6FD1E081-25AF-00F3-9BC6-EBAE5CEB04AA}"/>
          </ac:spMkLst>
        </pc:spChg>
        <pc:spChg chg="add mod">
          <ac:chgData name="Patrick Motsch" userId="7d08aab9-a170-4975-8898-bc7e0a95488e" providerId="ADAL" clId="{E957603D-E765-40FA-A361-7925DD573CB2}" dt="2025-06-22T14:31:31.079" v="6300" actId="14100"/>
          <ac:spMkLst>
            <pc:docMk/>
            <pc:sldMk cId="2054735574" sldId="832"/>
            <ac:spMk id="10" creationId="{20DD1719-EB84-EE51-0C9E-6157816F8DDD}"/>
          </ac:spMkLst>
        </pc:spChg>
        <pc:spChg chg="mod">
          <ac:chgData name="Patrick Motsch" userId="7d08aab9-a170-4975-8898-bc7e0a95488e" providerId="ADAL" clId="{E957603D-E765-40FA-A361-7925DD573CB2}" dt="2025-06-22T14:31:41.050" v="6302" actId="14100"/>
          <ac:spMkLst>
            <pc:docMk/>
            <pc:sldMk cId="2054735574" sldId="832"/>
            <ac:spMk id="11" creationId="{3E9443C7-1A68-CFDA-1530-42FE878E54FC}"/>
          </ac:spMkLst>
        </pc:spChg>
        <pc:spChg chg="mod">
          <ac:chgData name="Patrick Motsch" userId="7d08aab9-a170-4975-8898-bc7e0a95488e" providerId="ADAL" clId="{E957603D-E765-40FA-A361-7925DD573CB2}" dt="2025-06-22T14:31:04.425" v="6292" actId="14100"/>
          <ac:spMkLst>
            <pc:docMk/>
            <pc:sldMk cId="2054735574" sldId="832"/>
            <ac:spMk id="13" creationId="{02983011-5476-FFA5-468A-FDD8A2BA86CE}"/>
          </ac:spMkLst>
        </pc:spChg>
        <pc:spChg chg="mod ord">
          <ac:chgData name="Patrick Motsch" userId="7d08aab9-a170-4975-8898-bc7e0a95488e" providerId="ADAL" clId="{E957603D-E765-40FA-A361-7925DD573CB2}" dt="2025-06-22T14:32:04.980" v="6314" actId="20577"/>
          <ac:spMkLst>
            <pc:docMk/>
            <pc:sldMk cId="2054735574" sldId="832"/>
            <ac:spMk id="14" creationId="{702F7ECB-084C-5A9F-D402-CEA2C1348423}"/>
          </ac:spMkLst>
        </pc:spChg>
        <pc:spChg chg="mod">
          <ac:chgData name="Patrick Motsch" userId="7d08aab9-a170-4975-8898-bc7e0a95488e" providerId="ADAL" clId="{E957603D-E765-40FA-A361-7925DD573CB2}" dt="2025-06-22T14:34:20.989" v="6452" actId="113"/>
          <ac:spMkLst>
            <pc:docMk/>
            <pc:sldMk cId="2054735574" sldId="832"/>
            <ac:spMk id="28" creationId="{189A939B-36AD-75BB-3908-4F040F822B25}"/>
          </ac:spMkLst>
        </pc:spChg>
        <pc:spChg chg="mod">
          <ac:chgData name="Patrick Motsch" userId="7d08aab9-a170-4975-8898-bc7e0a95488e" providerId="ADAL" clId="{E957603D-E765-40FA-A361-7925DD573CB2}" dt="2025-06-22T14:03:40.020" v="5179" actId="1076"/>
          <ac:spMkLst>
            <pc:docMk/>
            <pc:sldMk cId="2054735574" sldId="832"/>
            <ac:spMk id="44" creationId="{EF5373D1-BC2F-BF10-C248-D836D3342173}"/>
          </ac:spMkLst>
        </pc:spChg>
        <pc:spChg chg="mod">
          <ac:chgData name="Patrick Motsch" userId="7d08aab9-a170-4975-8898-bc7e0a95488e" providerId="ADAL" clId="{E957603D-E765-40FA-A361-7925DD573CB2}" dt="2025-06-16T11:55:57.893" v="640"/>
          <ac:spMkLst>
            <pc:docMk/>
            <pc:sldMk cId="2054735574" sldId="832"/>
            <ac:spMk id="45" creationId="{9B88528A-0A6A-1D1C-1305-38B7CDDA6F9B}"/>
          </ac:spMkLst>
        </pc:spChg>
        <pc:picChg chg="add del mod">
          <ac:chgData name="Patrick Motsch" userId="7d08aab9-a170-4975-8898-bc7e0a95488e" providerId="ADAL" clId="{E957603D-E765-40FA-A361-7925DD573CB2}" dt="2025-06-22T14:05:50.993" v="5188" actId="14100"/>
          <ac:picMkLst>
            <pc:docMk/>
            <pc:sldMk cId="2054735574" sldId="832"/>
            <ac:picMk id="4" creationId="{02E067DE-8DB1-5078-E990-FB74CBE7C7BE}"/>
          </ac:picMkLst>
        </pc:picChg>
      </pc:sldChg>
      <pc:sldChg chg="addSp delSp modSp add del mod">
        <pc:chgData name="Patrick Motsch" userId="7d08aab9-a170-4975-8898-bc7e0a95488e" providerId="ADAL" clId="{E957603D-E765-40FA-A361-7925DD573CB2}" dt="2025-06-21T22:04:18.143" v="1324" actId="47"/>
        <pc:sldMkLst>
          <pc:docMk/>
          <pc:sldMk cId="173844944" sldId="833"/>
        </pc:sldMkLst>
      </pc:sldChg>
      <pc:sldChg chg="addSp delSp modSp add mod">
        <pc:chgData name="Patrick Motsch" userId="7d08aab9-a170-4975-8898-bc7e0a95488e" providerId="ADAL" clId="{E957603D-E765-40FA-A361-7925DD573CB2}" dt="2025-06-22T14:35:22.853" v="6470" actId="113"/>
        <pc:sldMkLst>
          <pc:docMk/>
          <pc:sldMk cId="3829432031" sldId="834"/>
        </pc:sldMkLst>
        <pc:spChg chg="add">
          <ac:chgData name="Patrick Motsch" userId="7d08aab9-a170-4975-8898-bc7e0a95488e" providerId="ADAL" clId="{E957603D-E765-40FA-A361-7925DD573CB2}" dt="2025-06-22T14:12:20.626" v="5315"/>
          <ac:spMkLst>
            <pc:docMk/>
            <pc:sldMk cId="3829432031" sldId="834"/>
            <ac:spMk id="2" creationId="{3E7B1EC6-03C0-3913-59FE-1EA79FB65D57}"/>
          </ac:spMkLst>
        </pc:spChg>
        <pc:spChg chg="add">
          <ac:chgData name="Patrick Motsch" userId="7d08aab9-a170-4975-8898-bc7e0a95488e" providerId="ADAL" clId="{E957603D-E765-40FA-A361-7925DD573CB2}" dt="2025-06-22T14:12:20.626" v="5315"/>
          <ac:spMkLst>
            <pc:docMk/>
            <pc:sldMk cId="3829432031" sldId="834"/>
            <ac:spMk id="3" creationId="{AC659154-12F6-05F7-FB95-0FB0646000FD}"/>
          </ac:spMkLst>
        </pc:spChg>
        <pc:spChg chg="add mod">
          <ac:chgData name="Patrick Motsch" userId="7d08aab9-a170-4975-8898-bc7e0a95488e" providerId="ADAL" clId="{E957603D-E765-40FA-A361-7925DD573CB2}" dt="2025-06-22T14:35:22.853" v="6470" actId="113"/>
          <ac:spMkLst>
            <pc:docMk/>
            <pc:sldMk cId="3829432031" sldId="834"/>
            <ac:spMk id="9" creationId="{AB5C3448-82C6-0744-CCE1-34746651631A}"/>
          </ac:spMkLst>
        </pc:spChg>
        <pc:spChg chg="add mod ord">
          <ac:chgData name="Patrick Motsch" userId="7d08aab9-a170-4975-8898-bc7e0a95488e" providerId="ADAL" clId="{E957603D-E765-40FA-A361-7925DD573CB2}" dt="2025-06-16T13:37:14.991" v="961" actId="207"/>
          <ac:spMkLst>
            <pc:docMk/>
            <pc:sldMk cId="3829432031" sldId="834"/>
            <ac:spMk id="18" creationId="{7BD8A339-563E-D62A-D3A8-CB75C6B9DD78}"/>
          </ac:spMkLst>
        </pc:spChg>
        <pc:picChg chg="add del mod ord">
          <ac:chgData name="Patrick Motsch" userId="7d08aab9-a170-4975-8898-bc7e0a95488e" providerId="ADAL" clId="{E957603D-E765-40FA-A361-7925DD573CB2}" dt="2025-06-16T13:36:58.617" v="956" actId="14100"/>
          <ac:picMkLst>
            <pc:docMk/>
            <pc:sldMk cId="3829432031" sldId="834"/>
            <ac:picMk id="7" creationId="{42BEF986-79AD-B1D5-537D-B7846379B773}"/>
          </ac:picMkLst>
        </pc:picChg>
        <pc:picChg chg="add mod">
          <ac:chgData name="Patrick Motsch" userId="7d08aab9-a170-4975-8898-bc7e0a95488e" providerId="ADAL" clId="{E957603D-E765-40FA-A361-7925DD573CB2}" dt="2025-06-16T13:23:57.649" v="772"/>
          <ac:picMkLst>
            <pc:docMk/>
            <pc:sldMk cId="3829432031" sldId="834"/>
            <ac:picMk id="12" creationId="{CF3A2039-E6B7-C9A0-E05E-666C3D93C991}"/>
          </ac:picMkLst>
        </pc:picChg>
        <pc:picChg chg="add mod">
          <ac:chgData name="Patrick Motsch" userId="7d08aab9-a170-4975-8898-bc7e0a95488e" providerId="ADAL" clId="{E957603D-E765-40FA-A361-7925DD573CB2}" dt="2025-06-22T13:42:22.156" v="4333" actId="14100"/>
          <ac:picMkLst>
            <pc:docMk/>
            <pc:sldMk cId="3829432031" sldId="834"/>
            <ac:picMk id="15" creationId="{4ADB7EF2-7B8D-B471-F53A-F96576308F31}"/>
          </ac:picMkLst>
        </pc:picChg>
      </pc:sldChg>
      <pc:sldChg chg="addSp delSp modSp add del mod">
        <pc:chgData name="Patrick Motsch" userId="7d08aab9-a170-4975-8898-bc7e0a95488e" providerId="ADAL" clId="{E957603D-E765-40FA-A361-7925DD573CB2}" dt="2025-06-16T13:36:14.096" v="898" actId="47"/>
        <pc:sldMkLst>
          <pc:docMk/>
          <pc:sldMk cId="738234979" sldId="835"/>
        </pc:sldMkLst>
      </pc:sldChg>
      <pc:sldChg chg="addSp delSp modSp mod ord modNotesTx">
        <pc:chgData name="Patrick Motsch" userId="7d08aab9-a170-4975-8898-bc7e0a95488e" providerId="ADAL" clId="{E957603D-E765-40FA-A361-7925DD573CB2}" dt="2025-06-22T14:29:30.780" v="6279" actId="1036"/>
        <pc:sldMkLst>
          <pc:docMk/>
          <pc:sldMk cId="2216929892" sldId="835"/>
        </pc:sldMkLst>
        <pc:spChg chg="add mod">
          <ac:chgData name="Patrick Motsch" userId="7d08aab9-a170-4975-8898-bc7e0a95488e" providerId="ADAL" clId="{E957603D-E765-40FA-A361-7925DD573CB2}" dt="2025-06-22T14:11:13.420" v="5310" actId="14100"/>
          <ac:spMkLst>
            <pc:docMk/>
            <pc:sldMk cId="2216929892" sldId="835"/>
            <ac:spMk id="3" creationId="{DB2B75BE-5E90-E031-358B-3979481E3A88}"/>
          </ac:spMkLst>
        </pc:spChg>
        <pc:spChg chg="add mod">
          <ac:chgData name="Patrick Motsch" userId="7d08aab9-a170-4975-8898-bc7e0a95488e" providerId="ADAL" clId="{E957603D-E765-40FA-A361-7925DD573CB2}" dt="2025-06-22T14:29:30.780" v="6279" actId="1036"/>
          <ac:spMkLst>
            <pc:docMk/>
            <pc:sldMk cId="2216929892" sldId="835"/>
            <ac:spMk id="4" creationId="{2B105505-65F9-5242-A8CE-E202D29795AF}"/>
          </ac:spMkLst>
        </pc:spChg>
        <pc:spChg chg="add mod ord">
          <ac:chgData name="Patrick Motsch" userId="7d08aab9-a170-4975-8898-bc7e0a95488e" providerId="ADAL" clId="{E957603D-E765-40FA-A361-7925DD573CB2}" dt="2025-06-22T14:21:21.241" v="5959" actId="14100"/>
          <ac:spMkLst>
            <pc:docMk/>
            <pc:sldMk cId="2216929892" sldId="835"/>
            <ac:spMk id="5" creationId="{FDB34AFB-F2F5-A5F6-95D3-259265BA99CC}"/>
          </ac:spMkLst>
        </pc:spChg>
        <pc:spChg chg="add del mod">
          <ac:chgData name="Patrick Motsch" userId="7d08aab9-a170-4975-8898-bc7e0a95488e" providerId="ADAL" clId="{E957603D-E765-40FA-A361-7925DD573CB2}" dt="2025-06-22T14:21:43.609" v="5963" actId="478"/>
          <ac:spMkLst>
            <pc:docMk/>
            <pc:sldMk cId="2216929892" sldId="835"/>
            <ac:spMk id="7" creationId="{B4930C2A-A4F0-2B94-7945-0F46C5D1E66F}"/>
          </ac:spMkLst>
        </pc:spChg>
        <pc:spChg chg="add del mod">
          <ac:chgData name="Patrick Motsch" userId="7d08aab9-a170-4975-8898-bc7e0a95488e" providerId="ADAL" clId="{E957603D-E765-40FA-A361-7925DD573CB2}" dt="2025-06-22T14:29:08.906" v="6276" actId="403"/>
          <ac:spMkLst>
            <pc:docMk/>
            <pc:sldMk cId="2216929892" sldId="835"/>
            <ac:spMk id="28" creationId="{B3CAE152-E781-55EB-FA7D-645407BEA92A}"/>
          </ac:spMkLst>
        </pc:spChg>
        <pc:spChg chg="mod">
          <ac:chgData name="Patrick Motsch" userId="7d08aab9-a170-4975-8898-bc7e0a95488e" providerId="ADAL" clId="{E957603D-E765-40FA-A361-7925DD573CB2}" dt="2025-06-22T14:28:43.203" v="6238" actId="20577"/>
          <ac:spMkLst>
            <pc:docMk/>
            <pc:sldMk cId="2216929892" sldId="835"/>
            <ac:spMk id="44" creationId="{9C2755F2-604C-E237-2880-FEA5B7FF1AFC}"/>
          </ac:spMkLst>
        </pc:spChg>
        <pc:spChg chg="mod">
          <ac:chgData name="Patrick Motsch" userId="7d08aab9-a170-4975-8898-bc7e0a95488e" providerId="ADAL" clId="{E957603D-E765-40FA-A361-7925DD573CB2}" dt="2025-06-22T14:28:02.754" v="6143" actId="20577"/>
          <ac:spMkLst>
            <pc:docMk/>
            <pc:sldMk cId="2216929892" sldId="835"/>
            <ac:spMk id="45" creationId="{8106F7EA-FC86-D6B6-F413-DC30603885E5}"/>
          </ac:spMkLst>
        </pc:spChg>
        <pc:picChg chg="mod">
          <ac:chgData name="Patrick Motsch" userId="7d08aab9-a170-4975-8898-bc7e0a95488e" providerId="ADAL" clId="{E957603D-E765-40FA-A361-7925DD573CB2}" dt="2025-06-22T14:10:30.653" v="5304" actId="1076"/>
          <ac:picMkLst>
            <pc:docMk/>
            <pc:sldMk cId="2216929892" sldId="835"/>
            <ac:picMk id="11" creationId="{69A62E0D-639E-7FE4-5694-2BACBB4A5586}"/>
          </ac:picMkLst>
        </pc:picChg>
      </pc:sldChg>
      <pc:sldChg chg="delSp modSp mod modNotesTx">
        <pc:chgData name="Patrick Motsch" userId="7d08aab9-a170-4975-8898-bc7e0a95488e" providerId="ADAL" clId="{E957603D-E765-40FA-A361-7925DD573CB2}" dt="2025-06-22T14:27:31.892" v="6115" actId="20577"/>
        <pc:sldMkLst>
          <pc:docMk/>
          <pc:sldMk cId="840745587" sldId="836"/>
        </pc:sldMkLst>
        <pc:spChg chg="del">
          <ac:chgData name="Patrick Motsch" userId="7d08aab9-a170-4975-8898-bc7e0a95488e" providerId="ADAL" clId="{E957603D-E765-40FA-A361-7925DD573CB2}" dt="2025-06-21T22:01:37.677" v="1239" actId="478"/>
          <ac:spMkLst>
            <pc:docMk/>
            <pc:sldMk cId="840745587" sldId="836"/>
            <ac:spMk id="7" creationId="{961FE951-8F4B-2C86-E6BD-9E7C6E436F06}"/>
          </ac:spMkLst>
        </pc:spChg>
        <pc:spChg chg="mod">
          <ac:chgData name="Patrick Motsch" userId="7d08aab9-a170-4975-8898-bc7e0a95488e" providerId="ADAL" clId="{E957603D-E765-40FA-A361-7925DD573CB2}" dt="2025-06-22T14:27:31.892" v="6115" actId="20577"/>
          <ac:spMkLst>
            <pc:docMk/>
            <pc:sldMk cId="840745587" sldId="836"/>
            <ac:spMk id="28" creationId="{74D4F7EB-E8E1-3FEF-5A3B-9B355B199E12}"/>
          </ac:spMkLst>
        </pc:spChg>
        <pc:spChg chg="mod">
          <ac:chgData name="Patrick Motsch" userId="7d08aab9-a170-4975-8898-bc7e0a95488e" providerId="ADAL" clId="{E957603D-E765-40FA-A361-7925DD573CB2}" dt="2025-06-21T22:00:12.845" v="1101" actId="20577"/>
          <ac:spMkLst>
            <pc:docMk/>
            <pc:sldMk cId="840745587" sldId="836"/>
            <ac:spMk id="44" creationId="{26A9F57D-AF01-FDB9-0AE0-BB90444BAD8B}"/>
          </ac:spMkLst>
        </pc:spChg>
        <pc:picChg chg="mod">
          <ac:chgData name="Patrick Motsch" userId="7d08aab9-a170-4975-8898-bc7e0a95488e" providerId="ADAL" clId="{E957603D-E765-40FA-A361-7925DD573CB2}" dt="2025-06-22T13:29:28.182" v="4288" actId="1076"/>
          <ac:picMkLst>
            <pc:docMk/>
            <pc:sldMk cId="840745587" sldId="836"/>
            <ac:picMk id="5" creationId="{E26BE315-3402-5749-DEB8-018E326CF26F}"/>
          </ac:picMkLst>
        </pc:picChg>
      </pc:sldChg>
      <pc:sldMasterChg chg="delSp mod">
        <pc:chgData name="Patrick Motsch" userId="7d08aab9-a170-4975-8898-bc7e0a95488e" providerId="ADAL" clId="{E957603D-E765-40FA-A361-7925DD573CB2}" dt="2025-06-16T09:56:40.756" v="271" actId="21"/>
        <pc:sldMasterMkLst>
          <pc:docMk/>
          <pc:sldMasterMk cId="2615922609" sldId="2147483648"/>
        </pc:sldMasterMkLst>
      </pc:sldMasterChg>
    </pc:docChg>
  </pc:docChgLst>
  <pc:docChgLst>
    <pc:chgData name="Dominic Largo" userId="S::d.largo@valueon.ch::9eca854d-e580-4a7e-a259-52cc80095187" providerId="AD" clId="Web-{BBFDDE29-CD5F-5811-33E6-8A9694410984}"/>
    <pc:docChg chg="mod">
      <pc:chgData name="Dominic Largo" userId="S::d.largo@valueon.ch::9eca854d-e580-4a7e-a259-52cc80095187" providerId="AD" clId="Web-{BBFDDE29-CD5F-5811-33E6-8A9694410984}" dt="2025-06-19T14:48:48.718" v="0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"/>
          <p:cNvSpPr>
            <a:spLocks noGrp="1"/>
          </p:cNvSpPr>
          <p:nvPr>
            <p:ph type="ftr" sz="quarter" idx="2"/>
          </p:nvPr>
        </p:nvSpPr>
        <p:spPr>
          <a:xfrm>
            <a:off x="0" y="8604000"/>
            <a:ext cx="5040000" cy="540000"/>
          </a:xfrm>
          <a:prstGeom prst="rect">
            <a:avLst/>
          </a:prstGeom>
        </p:spPr>
        <p:txBody>
          <a:bodyPr vert="horz" lIns="360000" tIns="0" rIns="0" bIns="18000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3"/>
          </p:nvPr>
        </p:nvSpPr>
        <p:spPr>
          <a:xfrm>
            <a:off x="5418000" y="8604000"/>
            <a:ext cx="1440000" cy="540000"/>
          </a:xfrm>
          <a:prstGeom prst="rect">
            <a:avLst/>
          </a:prstGeom>
        </p:spPr>
        <p:txBody>
          <a:bodyPr vert="horz" lIns="0" tIns="0" rIns="360000" bIns="180000" rtlCol="0" anchor="b"/>
          <a:lstStyle>
            <a:lvl1pPr algn="r">
              <a:defRPr sz="1200"/>
            </a:lvl1pPr>
          </a:lstStyle>
          <a:p>
            <a:fld id="{CD9C266D-9BF6-45DD-93F4-23D3D4380AF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7939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"/>
          <p:cNvSpPr>
            <a:spLocks noGrp="1" noRot="1" noChangeAspect="1"/>
          </p:cNvSpPr>
          <p:nvPr>
            <p:ph type="sldImg" idx="2"/>
          </p:nvPr>
        </p:nvSpPr>
        <p:spPr>
          <a:xfrm>
            <a:off x="358775" y="431800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  <p:txBody>
          <a:bodyPr vert="horz" lIns="0" tIns="0" rIns="0" bIns="0" rtlCol="0" anchor="ctr"/>
          <a:lstStyle/>
          <a:p>
            <a:endParaRPr lang="de-DE" noProof="0"/>
          </a:p>
        </p:txBody>
      </p:sp>
      <p:sp>
        <p:nvSpPr>
          <p:cNvPr id="5" name="Notizen"/>
          <p:cNvSpPr>
            <a:spLocks noGrp="1"/>
          </p:cNvSpPr>
          <p:nvPr>
            <p:ph type="body" sz="quarter" idx="3"/>
          </p:nvPr>
        </p:nvSpPr>
        <p:spPr>
          <a:xfrm>
            <a:off x="359999" y="4248000"/>
            <a:ext cx="6138000" cy="40680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"/>
          <p:cNvSpPr>
            <a:spLocks noGrp="1"/>
          </p:cNvSpPr>
          <p:nvPr>
            <p:ph type="ftr" sz="quarter" idx="4"/>
          </p:nvPr>
        </p:nvSpPr>
        <p:spPr>
          <a:xfrm>
            <a:off x="0" y="8604000"/>
            <a:ext cx="5040000" cy="540000"/>
          </a:xfrm>
          <a:prstGeom prst="rect">
            <a:avLst/>
          </a:prstGeom>
        </p:spPr>
        <p:txBody>
          <a:bodyPr vert="horz" lIns="360000" tIns="0" rIns="0" bIns="180000" rtlCol="0" anchor="b"/>
          <a:lstStyle>
            <a:lvl1pPr algn="l">
              <a:defRPr sz="1200"/>
            </a:lvl1pPr>
          </a:lstStyle>
          <a:p>
            <a:endParaRPr lang="de-DE" noProof="0"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5"/>
          </p:nvPr>
        </p:nvSpPr>
        <p:spPr>
          <a:xfrm>
            <a:off x="5418000" y="8604000"/>
            <a:ext cx="1440000" cy="540000"/>
          </a:xfrm>
          <a:prstGeom prst="rect">
            <a:avLst/>
          </a:prstGeom>
        </p:spPr>
        <p:txBody>
          <a:bodyPr vert="horz" lIns="0" tIns="0" rIns="360000" bIns="180000" rtlCol="0" anchor="b"/>
          <a:lstStyle>
            <a:lvl1pPr algn="r">
              <a:defRPr sz="1200"/>
            </a:lvl1pPr>
          </a:lstStyle>
          <a:p>
            <a:fld id="{92DA5471-CC57-402A-9527-36A1D012F698}" type="slidenum">
              <a:rPr lang="de-DE" noProof="0" smtClean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286535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DEKLARATIN: Dies ist natürlich plakativ…</a:t>
            </a:r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A5471-CC57-402A-9527-36A1D012F698}" type="slidenum">
              <a:rPr lang="de-DE" noProof="0" smtClean="0"/>
              <a:t>2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120998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A5471-CC57-402A-9527-36A1D012F698}" type="slidenum">
              <a:rPr lang="de-DE" noProof="0" smtClean="0"/>
              <a:t>11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256298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Fundamentaler Denkfehler: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 wie SAP-Einführungen der 90er behandeln</a:t>
            </a:r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Unterschied: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SAP digitalisierte Prozesse, Menschen blieben in Rollen</a:t>
            </a:r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KI-Realität: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Ersetzt kognitive Arbeit direkt</a:t>
            </a:r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Beispiel: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Buchhalter gewöhnt sich an ERP, aber was wenn KI seine Kernaufgaben übernimmt?</a:t>
            </a:r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Studien zeigen: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47% aller Jobs durch KI gefährdet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nicht auf Knopfdruck, sondern schleichend</a:t>
            </a:r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Change-Management-Problem: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Wird massiv unterschätzt</a:t>
            </a:r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.com-Blase Lehre: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Technologie ohne Menschen funktioniert nicht</a:t>
            </a:r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Überlebende nach 5 Jahren: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Die, die das Thema Mensch ernst nahmen</a:t>
            </a:r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A5471-CC57-402A-9527-36A1D012F698}" type="slidenum">
              <a:rPr lang="de-DE" noProof="0" smtClean="0"/>
              <a:t>3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234651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Konkrete Beispiele: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Juristische Arbeit:</a:t>
            </a:r>
          </a:p>
          <a:p>
            <a:pPr marL="171450" lvl="0" indent="-171450">
              <a:buFontTx/>
              <a:buChar char="-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Keine Standardverträge mehr, aber Verhandlungsstrategien entwickeln</a:t>
            </a:r>
          </a:p>
          <a:p>
            <a:pPr marL="171450" lvl="0" indent="-171450">
              <a:buFontTx/>
              <a:buChar char="-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Wissen ist kein Asset mehr, sondern deren Anwendung</a:t>
            </a:r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Controlling:</a:t>
            </a:r>
          </a:p>
          <a:p>
            <a:pPr marL="171450" lvl="0" indent="-171450">
              <a:buFontTx/>
              <a:buChar char="-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Keine Reports mehr erstellen, aber Anomalien in Daten interpretieren</a:t>
            </a:r>
          </a:p>
          <a:p>
            <a:pPr marL="171450" lvl="0" indent="-171450">
              <a:buFontTx/>
              <a:buChar char="-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Fertig Berichte schreiben, aber sie kontrollieren</a:t>
            </a:r>
          </a:p>
          <a:p>
            <a:pPr marL="0" lvl="0" indent="0">
              <a:buFontTx/>
              <a:buNone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Tx/>
              <a:buNone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Betrieb von IT-Services</a:t>
            </a:r>
          </a:p>
          <a:p>
            <a:pPr marL="171450" lvl="0" indent="-171450">
              <a:buFontTx/>
              <a:buChar char="-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Keine Applikationen mehr im Fokus, sondern Daten und Services</a:t>
            </a:r>
          </a:p>
          <a:p>
            <a:pPr marL="171450" lvl="0" indent="-171450">
              <a:buFontTx/>
              <a:buChar char="-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Support zu 90% durch KI übernommen, Zeit wird frei für Interaktionen mit Kunden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und Digitalstrategie: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Fokus auf Ziele und Anforderungen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 inspiriert uns mit Vorschlägen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Fokus im Management Team von Strategie-Erarbeitung auf Strategie-Integration</a:t>
            </a:r>
            <a:endParaRPr lang="en-US" sz="12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Marktbeobachtung: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 2027 sind 40% aller Wissensarbeit-Aufgaben automatisiert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 2030 werden es 90% sein</a:t>
            </a:r>
            <a:endParaRPr lang="en-CH" sz="12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A5471-CC57-402A-9527-36A1D012F698}" type="slidenum">
              <a:rPr lang="de-DE" noProof="0" smtClean="0"/>
              <a:t>4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38018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 strategisch einbeziehen: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Nicht nur informieren, sondern gemeinsam planen. CIO braucht direkten Draht zum Chief People Officer</a:t>
            </a:r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Ethik-Framework als Competitive Advantage: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wird ein Kriterium</a:t>
            </a:r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  <a:p>
            <a:endParaRPr lang="en-CH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BEISPIELE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Bestehende Daten verfügbar machen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Neutralisierung vor KI-Verarbeitung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Ethik: Personal hat Angst um den Job, der Motor fehlt, wenn es keine Perspektiven oder Schweigen gibt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Compliance: z.B. Grundprinzipien festlegen, welche auf der Hand liegen: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/>
              <a:t>Was bereits im Internet ist, macht keinen Sinn zum Schützen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/>
              <a:t>Genau prüfen, was schützenswert ist. Bsp. Programmcode</a:t>
            </a:r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A5471-CC57-402A-9527-36A1D012F698}" type="slidenum">
              <a:rPr lang="de-DE" noProof="0" smtClean="0"/>
              <a:t>5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423268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/>
              <a:t>Problem: </a:t>
            </a:r>
            <a:r>
              <a:rPr lang="en-US"/>
              <a:t>KI-Transformation ermöglich um Faktoren bessere Resultate aber generiert existenzielle Ängste</a:t>
            </a:r>
            <a:endParaRPr lang="en-CH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Herausforderung: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Klassische Change-Models funktionieren bei KI nicht – hierfür zentrale menschliche Komponente fehlt</a:t>
            </a:r>
          </a:p>
          <a:p>
            <a:pPr lvl="0"/>
            <a:r>
              <a:rPr lang="en-US" b="1"/>
              <a:t>Lösung:</a:t>
            </a:r>
            <a:r>
              <a:rPr lang="en-US"/>
              <a:t> Schrittweise Einführung mit Auffangnetzen</a:t>
            </a:r>
            <a:endParaRPr lang="en-CH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Methodischer Ansatz für kontrollierte Transformation</a:t>
            </a:r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Gegenteil von: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'Move fast and break things’</a:t>
            </a:r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Management: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ADKAR-Modell für KI-Ängste </a:t>
            </a:r>
          </a:p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Awareness, Desire, Knowledge, Ability, Reinforcement</a:t>
            </a:r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Skill Development: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Nicht klassisches Training, sondern 'Hybrid Skills’</a:t>
            </a:r>
          </a:p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Beispiel: Marketeer lernt KI-Kollaboration für bessere Kampagnen</a:t>
            </a:r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Safety Nets: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Konkrete Massnahmen </a:t>
            </a:r>
          </a:p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Umschulung, Altersteilzeit, neue Rollen schaffen</a:t>
            </a:r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Transformation Beispiel: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Kreditsachbearbeiter → Customer Experience Specialists </a:t>
            </a:r>
          </a:p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 macht Analyse, Mensch macht Beratung</a:t>
            </a:r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Schweizer Ansatz: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"Langsam aber sicher - aber definitiv vorwärts"</a:t>
            </a:r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A5471-CC57-402A-9527-36A1D012F698}" type="slidenum">
              <a:rPr lang="de-DE" noProof="0" smtClean="0"/>
              <a:t>6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39552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Strategy - nicht HR-Aufgabe, sondern strategische CIO-Verantwortung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Beispiel: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Energieversorger: Kundenberater für B2B-Deals bleiben, Standard automatisch</a:t>
            </a:r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Strategy - KI-optimierte Datenarchitektur: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Beispiel: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Pharmaunternehmen: 18 Monate für KI-ready Daten, spart 40% bei Wirkstoff-Entwicklung</a:t>
            </a:r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Ethics Framework als Competitive Advantage: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Klare Guidelines = schnellere Entscheidungen</a:t>
            </a:r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Beispiel: 15-seitige AI Ethics Guidelines</a:t>
            </a:r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Resultat: KI-Features in Wochen statt Monaten</a:t>
            </a:r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A5471-CC57-402A-9527-36A1D012F698}" type="slidenum">
              <a:rPr lang="de-DE" noProof="0" smtClean="0"/>
              <a:t>7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684182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Im Kern = Avocado Variante…</a:t>
            </a:r>
          </a:p>
          <a:p>
            <a:endParaRPr lang="en-US" b="1"/>
          </a:p>
          <a:p>
            <a:pPr lvl="0"/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Klassischer Ansatz: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Schweizer Versicherer 2.3 Mio CHF/Jahr für DSGVO-Compliance </a:t>
            </a:r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Anwaltskanzleien, Privacy-Officers, Data-Impact-Assessments</a:t>
            </a:r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Resultat: KI-Projekte 18 Monate statt 3 Monate</a:t>
            </a:r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Daten-Neutralisierung Ansatz: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Technisch: Personenbezogene Daten → Token, KI arbeitet mit neutralisierten Daten</a:t>
            </a:r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Re-Personalisierung der Ergebnisse</a:t>
            </a:r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Konkretes Beispiel Kundenanfragen: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Vorher: 'Herr Müller aus Zürich mit Police 12345 fragt wegen Schadenfall'</a:t>
            </a:r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Nachher: 'Kunde A aus Region B mit Police-Typ C fragt wegen Thema D’</a:t>
            </a:r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Resultate: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 kann perfekt antworten ohne personenbezogene Daten</a:t>
            </a:r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Rechtlich wasserdicht, technisch elegant</a:t>
            </a:r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Bank spart 60% Privacy-Kosten</a:t>
            </a:r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KI-Projekte in 6 Wochen statt 6 Monaten</a:t>
            </a:r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Message: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"Weniger kompliziert denken, mehr pragmatisch handeln"</a:t>
            </a:r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H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A5471-CC57-402A-9527-36A1D012F698}" type="slidenum">
              <a:rPr lang="de-DE" noProof="0" smtClean="0"/>
              <a:t>8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324265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Workforce Planning:</a:t>
            </a:r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CH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Sehe in 70% der Fälle: CIO wird in Personalplanung einbezogen</a:t>
            </a:r>
          </a:p>
          <a:p>
            <a:pPr lvl="0"/>
            <a:r>
              <a:rPr lang="en-CH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Grund: Nur IT kann abschätzen, welche Jobs wann automatisiert werden</a:t>
            </a:r>
          </a:p>
          <a:p>
            <a:pPr lvl="0"/>
            <a:r>
              <a:rPr lang="en-CH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Konkret: Quartalsgespräche CIO-CHRO sind Standard geworden</a:t>
            </a:r>
          </a:p>
          <a:p>
            <a:pPr lvl="0"/>
            <a:r>
              <a:rPr lang="en-CH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Challenge: HR-Systeme sprechen nicht mit IT-Roadmaps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H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Governance 2.0:</a:t>
            </a:r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CH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Klassische Data Governance blockiert KI-Projekte</a:t>
            </a:r>
          </a:p>
          <a:p>
            <a:pPr lvl="0"/>
            <a:r>
              <a:rPr lang="en-CH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Neue Ansätze: Privacy-by-Design für AI workloads</a:t>
            </a:r>
          </a:p>
          <a:p>
            <a:pPr lvl="0"/>
            <a:r>
              <a:rPr lang="en-CH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Beispiel: Synthetic Data Generation für Training</a:t>
            </a:r>
          </a:p>
          <a:p>
            <a:pPr lvl="0"/>
            <a:r>
              <a:rPr lang="en-CH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Paradox: Strengere Governance = schnellere KI-Einführung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H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Governance als Enabler:</a:t>
            </a:r>
            <a:endParaRPr lang="en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CH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Unternehmen mit klaren AI Ethics Guidelines sind 40% schneller</a:t>
            </a:r>
          </a:p>
          <a:p>
            <a:pPr lvl="0"/>
            <a:r>
              <a:rPr lang="en-CH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Grund: Weniger Diskussionen bei jeder Einzelentscheidung</a:t>
            </a:r>
          </a:p>
          <a:p>
            <a:pPr lvl="0"/>
            <a:r>
              <a:rPr lang="en-CH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Framework einmal definieren, dann nur noch anwenden</a:t>
            </a:r>
          </a:p>
          <a:p>
            <a:r>
              <a:rPr lang="en-US"/>
              <a:t>Mehrwert gegenüber Aufwand </a:t>
            </a:r>
            <a:r>
              <a:rPr lang="en-US" b="1"/>
              <a:t>ist ein “no brainer”, sonst holt einem dies bei jedem Vorhaben wieder ein</a:t>
            </a:r>
            <a:endParaRPr lang="en-CH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A5471-CC57-402A-9527-36A1D012F698}" type="slidenum">
              <a:rPr lang="de-DE" noProof="0" smtClean="0"/>
              <a:t>9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01006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A5471-CC57-402A-9527-36A1D012F698}" type="slidenum">
              <a:rPr lang="de-DE" noProof="0" smtClean="0"/>
              <a:t>10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326105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D-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"/>
          <p:cNvSpPr>
            <a:spLocks noGrp="1" noChangeAspect="1"/>
          </p:cNvSpPr>
          <p:nvPr>
            <p:ph type="pic" sz="quarter" idx="14"/>
          </p:nvPr>
        </p:nvSpPr>
        <p:spPr bwMode="gray">
          <a:xfrm>
            <a:off x="-1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DE" noProof="0"/>
          </a:p>
        </p:txBody>
      </p:sp>
      <p:sp>
        <p:nvSpPr>
          <p:cNvPr id="2" name="Titel"/>
          <p:cNvSpPr>
            <a:spLocks noGrp="1"/>
          </p:cNvSpPr>
          <p:nvPr>
            <p:ph type="ctrTitle" hasCustomPrompt="1"/>
          </p:nvPr>
        </p:nvSpPr>
        <p:spPr bwMode="gray">
          <a:xfrm>
            <a:off x="0" y="3178629"/>
            <a:ext cx="6840890" cy="2631771"/>
          </a:xfrm>
          <a:solidFill>
            <a:schemeClr val="bg1">
              <a:alpha val="80000"/>
            </a:schemeClr>
          </a:solidFill>
        </p:spPr>
        <p:txBody>
          <a:bodyPr lIns="1080000" bIns="864000" anchor="b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noProof="0"/>
              <a:t>DIES IST EIN</a:t>
            </a:r>
            <a:br>
              <a:rPr lang="de-DE" noProof="0"/>
            </a:br>
            <a:r>
              <a:rPr lang="de-DE" noProof="0"/>
              <a:t>PLATZHALTER</a:t>
            </a:r>
          </a:p>
        </p:txBody>
      </p:sp>
      <p:sp>
        <p:nvSpPr>
          <p:cNvPr id="3" name="Untertitel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4946400"/>
            <a:ext cx="6840890" cy="864000"/>
          </a:xfrm>
        </p:spPr>
        <p:txBody>
          <a:bodyPr lIns="1080000"/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414184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D-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"/>
          <p:cNvSpPr>
            <a:spLocks noGrp="1" noChangeAspect="1"/>
          </p:cNvSpPr>
          <p:nvPr>
            <p:ph type="pic" sz="quarter" idx="14"/>
          </p:nvPr>
        </p:nvSpPr>
        <p:spPr bwMode="gray">
          <a:xfrm>
            <a:off x="1" y="1"/>
            <a:ext cx="12192000" cy="6413256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DE" noProof="0"/>
          </a:p>
        </p:txBody>
      </p:sp>
      <p:sp>
        <p:nvSpPr>
          <p:cNvPr id="20" name="Textplatzhalter 16">
            <a:extLst>
              <a:ext uri="{FF2B5EF4-FFF2-40B4-BE49-F238E27FC236}">
                <a16:creationId xmlns:a16="http://schemas.microsoft.com/office/drawing/2014/main" id="{F8FB789F-5AA8-E2C2-384E-3A9D6D098D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4870" y="1219900"/>
            <a:ext cx="5434083" cy="1599500"/>
          </a:xfrm>
        </p:spPr>
        <p:txBody>
          <a:bodyPr/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Dies ist ein Platzhaltertext. Der Text, den Sie eingeben, behält den Stil und die Formatierung des Platzhaltertexts. 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4CA68350-E451-257A-8455-CC8F7848C056}"/>
              </a:ext>
            </a:extLst>
          </p:cNvPr>
          <p:cNvSpPr/>
          <p:nvPr userDrawn="1"/>
        </p:nvSpPr>
        <p:spPr>
          <a:xfrm>
            <a:off x="1" y="6400799"/>
            <a:ext cx="12192000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C121637B-043C-B204-0E36-2DD8F0C5C87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986488" y="6512172"/>
            <a:ext cx="573372" cy="288000"/>
          </a:xfrm>
        </p:spPr>
        <p:txBody>
          <a:bodyPr/>
          <a:lstStyle/>
          <a:p>
            <a:fld id="{0CC09E09-0C44-4CC6-87B8-FA5E10C049D8}" type="datetime1">
              <a:rPr lang="de-DE" noProof="0" smtClean="0"/>
              <a:t>22.06.2025</a:t>
            </a:fld>
            <a:endParaRPr lang="de-DE" noProof="0"/>
          </a:p>
        </p:txBody>
      </p:sp>
      <p:sp>
        <p:nvSpPr>
          <p:cNvPr id="7" name="Foliennummer">
            <a:extLst>
              <a:ext uri="{FF2B5EF4-FFF2-40B4-BE49-F238E27FC236}">
                <a16:creationId xmlns:a16="http://schemas.microsoft.com/office/drawing/2014/main" id="{5A79340A-6BD3-DA4D-8C3C-3F0F0705D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540071" y="6512172"/>
            <a:ext cx="381950" cy="288000"/>
          </a:xfrm>
        </p:spPr>
        <p:txBody>
          <a:bodyPr/>
          <a:lstStyle/>
          <a:p>
            <a:fld id="{02CEFE82-39F2-4F47-8A0C-D5AB3496FA5C}" type="slidenum">
              <a:rPr lang="de-DE" noProof="0" smtClean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454754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"/>
          <p:cNvSpPr>
            <a:spLocks noGrp="1"/>
          </p:cNvSpPr>
          <p:nvPr>
            <p:ph idx="1"/>
          </p:nvPr>
        </p:nvSpPr>
        <p:spPr bwMode="gray">
          <a:xfrm>
            <a:off x="540070" y="1512000"/>
            <a:ext cx="11111046" cy="42984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/>
          </a:p>
        </p:txBody>
      </p:sp>
      <p:sp>
        <p:nvSpPr>
          <p:cNvPr id="4" name="Datum"/>
          <p:cNvSpPr>
            <a:spLocks noGrp="1"/>
          </p:cNvSpPr>
          <p:nvPr>
            <p:ph type="dt" sz="half" idx="10"/>
          </p:nvPr>
        </p:nvSpPr>
        <p:spPr bwMode="gray">
          <a:xfrm>
            <a:off x="986488" y="6512172"/>
            <a:ext cx="573372" cy="288000"/>
          </a:xfrm>
        </p:spPr>
        <p:txBody>
          <a:bodyPr/>
          <a:lstStyle/>
          <a:p>
            <a:fld id="{5160CEB3-1D3C-4BA5-91C8-47999D48A78A}" type="datetime1">
              <a:rPr lang="de-DE" noProof="0" smtClean="0"/>
              <a:t>22.06.2025</a:t>
            </a:fld>
            <a:endParaRPr lang="de-DE" noProof="0"/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12"/>
          </p:nvPr>
        </p:nvSpPr>
        <p:spPr bwMode="gray">
          <a:xfrm>
            <a:off x="540071" y="6512172"/>
            <a:ext cx="381950" cy="288000"/>
          </a:xfrm>
        </p:spPr>
        <p:txBody>
          <a:bodyPr/>
          <a:lstStyle/>
          <a:p>
            <a:fld id="{02CEFE82-39F2-4F47-8A0C-D5AB3496FA5C}" type="slidenum">
              <a:rPr lang="de-DE" noProof="0" smtClean="0"/>
              <a:t>‹#›</a:t>
            </a:fld>
            <a:endParaRPr lang="de-DE" noProof="0"/>
          </a:p>
        </p:txBody>
      </p:sp>
      <p:sp>
        <p:nvSpPr>
          <p:cNvPr id="8" name="Untertitel">
            <a:extLst>
              <a:ext uri="{FF2B5EF4-FFF2-40B4-BE49-F238E27FC236}">
                <a16:creationId xmlns:a16="http://schemas.microsoft.com/office/drawing/2014/main" id="{C5769B00-CF70-2A42-8470-7F24BCDA6B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826857"/>
            <a:ext cx="11111046" cy="319771"/>
          </a:xfr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Geben Sie Ihren Untertitel ein</a:t>
            </a:r>
          </a:p>
        </p:txBody>
      </p:sp>
      <p:sp>
        <p:nvSpPr>
          <p:cNvPr id="9" name="Titel">
            <a:extLst>
              <a:ext uri="{FF2B5EF4-FFF2-40B4-BE49-F238E27FC236}">
                <a16:creationId xmlns:a16="http://schemas.microsoft.com/office/drawing/2014/main" id="{06D7EBBA-1CAF-A80E-63A1-4D78789E6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0070" y="432000"/>
            <a:ext cx="11111046" cy="3232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71085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 1"/>
          <p:cNvSpPr>
            <a:spLocks noGrp="1"/>
          </p:cNvSpPr>
          <p:nvPr>
            <p:ph sz="half" idx="1"/>
          </p:nvPr>
        </p:nvSpPr>
        <p:spPr bwMode="gray">
          <a:xfrm>
            <a:off x="540070" y="1512000"/>
            <a:ext cx="5339495" cy="42984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/>
          </a:p>
        </p:txBody>
      </p:sp>
      <p:sp>
        <p:nvSpPr>
          <p:cNvPr id="4" name="Inhalt 2"/>
          <p:cNvSpPr>
            <a:spLocks noGrp="1"/>
          </p:cNvSpPr>
          <p:nvPr>
            <p:ph sz="half" idx="2"/>
          </p:nvPr>
        </p:nvSpPr>
        <p:spPr bwMode="gray">
          <a:xfrm>
            <a:off x="6311622" y="1512000"/>
            <a:ext cx="5339495" cy="42984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/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CC09E09-0C44-4CC6-87B8-FA5E10C049D8}" type="datetime1">
              <a:rPr lang="de-DE" noProof="0" smtClean="0"/>
              <a:t>22.06.2025</a:t>
            </a:fld>
            <a:endParaRPr lang="de-DE" noProof="0"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‹#›</a:t>
            </a:fld>
            <a:endParaRPr lang="de-DE" noProof="0"/>
          </a:p>
        </p:txBody>
      </p:sp>
      <p:sp>
        <p:nvSpPr>
          <p:cNvPr id="9" name="Untertitel">
            <a:extLst>
              <a:ext uri="{FF2B5EF4-FFF2-40B4-BE49-F238E27FC236}">
                <a16:creationId xmlns:a16="http://schemas.microsoft.com/office/drawing/2014/main" id="{C28B6C4E-2A04-7074-85D3-34008EF779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826857"/>
            <a:ext cx="11111046" cy="319771"/>
          </a:xfr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Geben Sie Ihren Untertitel ein</a:t>
            </a:r>
          </a:p>
        </p:txBody>
      </p:sp>
      <p:sp>
        <p:nvSpPr>
          <p:cNvPr id="10" name="Titel">
            <a:extLst>
              <a:ext uri="{FF2B5EF4-FFF2-40B4-BE49-F238E27FC236}">
                <a16:creationId xmlns:a16="http://schemas.microsoft.com/office/drawing/2014/main" id="{B3A8B80C-FA25-2B69-35C1-D09694FB4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0070" y="432000"/>
            <a:ext cx="11111046" cy="3232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79914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&amp;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C09E09-0C44-4CC6-87B8-FA5E10C049D8}" type="datetime1">
              <a:rPr lang="de-DE" smtClean="0"/>
              <a:pPr/>
              <a:t>22.06.2025</a:t>
            </a:fld>
            <a:endParaRPr lang="de-DE"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CEFE82-39F2-4F47-8A0C-D5AB3496FA5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Untertitel">
            <a:extLst>
              <a:ext uri="{FF2B5EF4-FFF2-40B4-BE49-F238E27FC236}">
                <a16:creationId xmlns:a16="http://schemas.microsoft.com/office/drawing/2014/main" id="{C28B6C4E-2A04-7074-85D3-34008EF779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826857"/>
            <a:ext cx="11111046" cy="319771"/>
          </a:xfr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Geben Sie Ihren Untertitel ein</a:t>
            </a:r>
          </a:p>
        </p:txBody>
      </p:sp>
      <p:sp>
        <p:nvSpPr>
          <p:cNvPr id="10" name="Titel">
            <a:extLst>
              <a:ext uri="{FF2B5EF4-FFF2-40B4-BE49-F238E27FC236}">
                <a16:creationId xmlns:a16="http://schemas.microsoft.com/office/drawing/2014/main" id="{B3A8B80C-FA25-2B69-35C1-D09694FB4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0070" y="432000"/>
            <a:ext cx="11111046" cy="3232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BE6B779-42B6-B22A-C69F-9033C3C56F2E}"/>
              </a:ext>
            </a:extLst>
          </p:cNvPr>
          <p:cNvGrpSpPr/>
          <p:nvPr userDrawn="1"/>
        </p:nvGrpSpPr>
        <p:grpSpPr>
          <a:xfrm>
            <a:off x="0" y="6332220"/>
            <a:ext cx="12192000" cy="121556"/>
            <a:chOff x="676275" y="6686550"/>
            <a:chExt cx="12192000" cy="171450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E244EA17-2DE0-5404-03CB-EC1247C8A942}"/>
                </a:ext>
              </a:extLst>
            </p:cNvPr>
            <p:cNvSpPr/>
            <p:nvPr/>
          </p:nvSpPr>
          <p:spPr>
            <a:xfrm>
              <a:off x="676275" y="6743701"/>
              <a:ext cx="4222901" cy="1142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913C6E8-2C9C-8819-B2DB-10D2B264FB90}"/>
                </a:ext>
              </a:extLst>
            </p:cNvPr>
            <p:cNvSpPr/>
            <p:nvPr/>
          </p:nvSpPr>
          <p:spPr>
            <a:xfrm>
              <a:off x="4899174" y="6686550"/>
              <a:ext cx="7969101" cy="1142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de-DE"/>
            </a:p>
          </p:txBody>
        </p:sp>
      </p:grpSp>
      <p:sp>
        <p:nvSpPr>
          <p:cNvPr id="12" name="Inhalt 1">
            <a:extLst>
              <a:ext uri="{FF2B5EF4-FFF2-40B4-BE49-F238E27FC236}">
                <a16:creationId xmlns:a16="http://schemas.microsoft.com/office/drawing/2014/main" id="{6CA3DAF5-73CC-C2B2-B2A2-34657563A74B}"/>
              </a:ext>
            </a:extLst>
          </p:cNvPr>
          <p:cNvSpPr>
            <a:spLocks noGrp="1"/>
          </p:cNvSpPr>
          <p:nvPr>
            <p:ph sz="half" idx="15"/>
          </p:nvPr>
        </p:nvSpPr>
        <p:spPr bwMode="gray">
          <a:xfrm>
            <a:off x="540070" y="3423920"/>
            <a:ext cx="3415645" cy="1828800"/>
          </a:xfrm>
        </p:spPr>
        <p:txBody>
          <a:bodyPr/>
          <a:lstStyle>
            <a:lvl1pPr>
              <a:buClr>
                <a:schemeClr val="accent4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accent4"/>
              </a:buCl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/>
          </a:p>
        </p:txBody>
      </p:sp>
      <p:sp>
        <p:nvSpPr>
          <p:cNvPr id="13" name="Inhalt 1">
            <a:extLst>
              <a:ext uri="{FF2B5EF4-FFF2-40B4-BE49-F238E27FC236}">
                <a16:creationId xmlns:a16="http://schemas.microsoft.com/office/drawing/2014/main" id="{110C7496-054E-A524-AC95-4EE642EDC1EB}"/>
              </a:ext>
            </a:extLst>
          </p:cNvPr>
          <p:cNvSpPr>
            <a:spLocks noGrp="1"/>
          </p:cNvSpPr>
          <p:nvPr>
            <p:ph sz="half" idx="16"/>
          </p:nvPr>
        </p:nvSpPr>
        <p:spPr bwMode="gray">
          <a:xfrm>
            <a:off x="4387771" y="3423920"/>
            <a:ext cx="3415645" cy="1828800"/>
          </a:xfrm>
        </p:spPr>
        <p:txBody>
          <a:bodyPr/>
          <a:lstStyle>
            <a:lvl1pPr>
              <a:buClr>
                <a:schemeClr val="accent4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accent4"/>
              </a:buCl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/>
          </a:p>
        </p:txBody>
      </p:sp>
      <p:sp>
        <p:nvSpPr>
          <p:cNvPr id="14" name="Inhalt 1">
            <a:extLst>
              <a:ext uri="{FF2B5EF4-FFF2-40B4-BE49-F238E27FC236}">
                <a16:creationId xmlns:a16="http://schemas.microsoft.com/office/drawing/2014/main" id="{346FF823-2991-65C7-EE17-5FEEF5EEDA3A}"/>
              </a:ext>
            </a:extLst>
          </p:cNvPr>
          <p:cNvSpPr>
            <a:spLocks noGrp="1"/>
          </p:cNvSpPr>
          <p:nvPr>
            <p:ph sz="half" idx="17"/>
          </p:nvPr>
        </p:nvSpPr>
        <p:spPr bwMode="gray">
          <a:xfrm>
            <a:off x="8235472" y="3423920"/>
            <a:ext cx="3415645" cy="1828800"/>
          </a:xfrm>
        </p:spPr>
        <p:txBody>
          <a:bodyPr/>
          <a:lstStyle>
            <a:lvl1pPr>
              <a:buClr>
                <a:schemeClr val="accent4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accent4"/>
              </a:buCl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648279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&amp;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C09E09-0C44-4CC6-87B8-FA5E10C049D8}" type="datetime1">
              <a:rPr lang="de-DE" smtClean="0"/>
              <a:pPr/>
              <a:t>22.06.2025</a:t>
            </a:fld>
            <a:endParaRPr lang="de-DE"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CEFE82-39F2-4F47-8A0C-D5AB3496FA5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Untertitel">
            <a:extLst>
              <a:ext uri="{FF2B5EF4-FFF2-40B4-BE49-F238E27FC236}">
                <a16:creationId xmlns:a16="http://schemas.microsoft.com/office/drawing/2014/main" id="{C28B6C4E-2A04-7074-85D3-34008EF779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826857"/>
            <a:ext cx="11111046" cy="319771"/>
          </a:xfrm>
        </p:spPr>
        <p:txBody>
          <a:bodyPr/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Geben Sie Ihren Untertitel ein</a:t>
            </a:r>
          </a:p>
        </p:txBody>
      </p:sp>
      <p:sp>
        <p:nvSpPr>
          <p:cNvPr id="10" name="Titel">
            <a:extLst>
              <a:ext uri="{FF2B5EF4-FFF2-40B4-BE49-F238E27FC236}">
                <a16:creationId xmlns:a16="http://schemas.microsoft.com/office/drawing/2014/main" id="{B3A8B80C-FA25-2B69-35C1-D09694FB4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0070" y="432000"/>
            <a:ext cx="11111046" cy="3232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BE6B779-42B6-B22A-C69F-9033C3C56F2E}"/>
              </a:ext>
            </a:extLst>
          </p:cNvPr>
          <p:cNvGrpSpPr/>
          <p:nvPr userDrawn="1"/>
        </p:nvGrpSpPr>
        <p:grpSpPr>
          <a:xfrm>
            <a:off x="0" y="6332220"/>
            <a:ext cx="12192000" cy="121556"/>
            <a:chOff x="676275" y="6686550"/>
            <a:chExt cx="12192000" cy="171450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E244EA17-2DE0-5404-03CB-EC1247C8A942}"/>
                </a:ext>
              </a:extLst>
            </p:cNvPr>
            <p:cNvSpPr/>
            <p:nvPr/>
          </p:nvSpPr>
          <p:spPr>
            <a:xfrm>
              <a:off x="676275" y="6743701"/>
              <a:ext cx="4222901" cy="1142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913C6E8-2C9C-8819-B2DB-10D2B264FB90}"/>
                </a:ext>
              </a:extLst>
            </p:cNvPr>
            <p:cNvSpPr/>
            <p:nvPr/>
          </p:nvSpPr>
          <p:spPr>
            <a:xfrm>
              <a:off x="4899174" y="6686550"/>
              <a:ext cx="7969101" cy="1142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de-DE"/>
            </a:p>
          </p:txBody>
        </p:sp>
      </p:grpSp>
      <p:sp>
        <p:nvSpPr>
          <p:cNvPr id="12" name="Inhalt 1">
            <a:extLst>
              <a:ext uri="{FF2B5EF4-FFF2-40B4-BE49-F238E27FC236}">
                <a16:creationId xmlns:a16="http://schemas.microsoft.com/office/drawing/2014/main" id="{65A968FE-020B-C731-866B-73DDE5328062}"/>
              </a:ext>
            </a:extLst>
          </p:cNvPr>
          <p:cNvSpPr>
            <a:spLocks noGrp="1"/>
          </p:cNvSpPr>
          <p:nvPr>
            <p:ph sz="half" idx="15"/>
          </p:nvPr>
        </p:nvSpPr>
        <p:spPr bwMode="gray">
          <a:xfrm>
            <a:off x="540070" y="3423920"/>
            <a:ext cx="3415645" cy="1828800"/>
          </a:xfrm>
        </p:spPr>
        <p:txBody>
          <a:bodyPr/>
          <a:lstStyle>
            <a:lvl1pPr>
              <a:buClr>
                <a:schemeClr val="accent4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accent4"/>
              </a:buCl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/>
          </a:p>
        </p:txBody>
      </p:sp>
      <p:sp>
        <p:nvSpPr>
          <p:cNvPr id="13" name="Inhalt 1">
            <a:extLst>
              <a:ext uri="{FF2B5EF4-FFF2-40B4-BE49-F238E27FC236}">
                <a16:creationId xmlns:a16="http://schemas.microsoft.com/office/drawing/2014/main" id="{E1F1011C-1297-66F2-DF57-D21E405D76F2}"/>
              </a:ext>
            </a:extLst>
          </p:cNvPr>
          <p:cNvSpPr>
            <a:spLocks noGrp="1"/>
          </p:cNvSpPr>
          <p:nvPr>
            <p:ph sz="half" idx="16"/>
          </p:nvPr>
        </p:nvSpPr>
        <p:spPr bwMode="gray">
          <a:xfrm>
            <a:off x="4387771" y="3423920"/>
            <a:ext cx="3415645" cy="1828800"/>
          </a:xfrm>
        </p:spPr>
        <p:txBody>
          <a:bodyPr/>
          <a:lstStyle>
            <a:lvl1pPr>
              <a:buClr>
                <a:schemeClr val="accent4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accent4"/>
              </a:buCl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/>
          </a:p>
        </p:txBody>
      </p:sp>
      <p:sp>
        <p:nvSpPr>
          <p:cNvPr id="14" name="Inhalt 1">
            <a:extLst>
              <a:ext uri="{FF2B5EF4-FFF2-40B4-BE49-F238E27FC236}">
                <a16:creationId xmlns:a16="http://schemas.microsoft.com/office/drawing/2014/main" id="{6F9A01B6-AB1B-AACD-4DD1-C020E3085426}"/>
              </a:ext>
            </a:extLst>
          </p:cNvPr>
          <p:cNvSpPr>
            <a:spLocks noGrp="1"/>
          </p:cNvSpPr>
          <p:nvPr>
            <p:ph sz="half" idx="17"/>
          </p:nvPr>
        </p:nvSpPr>
        <p:spPr bwMode="gray">
          <a:xfrm>
            <a:off x="8235472" y="3423920"/>
            <a:ext cx="3415645" cy="1828800"/>
          </a:xfrm>
        </p:spPr>
        <p:txBody>
          <a:bodyPr/>
          <a:lstStyle>
            <a:lvl1pPr>
              <a:buClr>
                <a:schemeClr val="accent4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accent4"/>
              </a:buCl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826208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"/>
          <p:cNvSpPr>
            <a:spLocks noGrp="1" noChangeAspect="1"/>
          </p:cNvSpPr>
          <p:nvPr>
            <p:ph type="pic" sz="quarter" idx="14"/>
          </p:nvPr>
        </p:nvSpPr>
        <p:spPr bwMode="gray">
          <a:xfrm>
            <a:off x="6311622" y="0"/>
            <a:ext cx="5880378" cy="633222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DE" noProof="0"/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BDAB77B-0360-43F1-A86D-2AFB4EC96AAC}" type="datetime1">
              <a:rPr lang="de-DE" noProof="0" smtClean="0"/>
              <a:t>22.06.2025</a:t>
            </a:fld>
            <a:endParaRPr lang="de-DE" noProof="0"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‹#›</a:t>
            </a:fld>
            <a:endParaRPr lang="de-DE" noProof="0"/>
          </a:p>
        </p:txBody>
      </p:sp>
      <p:sp>
        <p:nvSpPr>
          <p:cNvPr id="13" name="Inhalt 1">
            <a:extLst>
              <a:ext uri="{FF2B5EF4-FFF2-40B4-BE49-F238E27FC236}">
                <a16:creationId xmlns:a16="http://schemas.microsoft.com/office/drawing/2014/main" id="{244CB386-24EE-D728-FD43-8ABC350CADCF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540070" y="1512000"/>
            <a:ext cx="5339495" cy="42984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/>
          </a:p>
        </p:txBody>
      </p:sp>
      <p:sp>
        <p:nvSpPr>
          <p:cNvPr id="14" name="Untertitel">
            <a:extLst>
              <a:ext uri="{FF2B5EF4-FFF2-40B4-BE49-F238E27FC236}">
                <a16:creationId xmlns:a16="http://schemas.microsoft.com/office/drawing/2014/main" id="{D0E7BBB8-16A9-437B-5E9F-E2B9234FA1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826857"/>
            <a:ext cx="5339495" cy="319771"/>
          </a:xfr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Geben Sie Ihren Untertitel ein</a:t>
            </a:r>
          </a:p>
        </p:txBody>
      </p:sp>
      <p:sp>
        <p:nvSpPr>
          <p:cNvPr id="15" name="Titel">
            <a:extLst>
              <a:ext uri="{FF2B5EF4-FFF2-40B4-BE49-F238E27FC236}">
                <a16:creationId xmlns:a16="http://schemas.microsoft.com/office/drawing/2014/main" id="{AAA3C50C-DA74-AFE0-065F-D6FC2994F8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0070" y="432000"/>
            <a:ext cx="5339495" cy="3232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noProof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537040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"/>
          <p:cNvSpPr>
            <a:spLocks noGrp="1" noChangeAspect="1"/>
          </p:cNvSpPr>
          <p:nvPr>
            <p:ph type="pic" sz="quarter" idx="14"/>
          </p:nvPr>
        </p:nvSpPr>
        <p:spPr bwMode="gray">
          <a:xfrm>
            <a:off x="8234272" y="0"/>
            <a:ext cx="3957728" cy="6332219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DE" noProof="0"/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BDAB77B-0360-43F1-A86D-2AFB4EC96AAC}" type="datetime1">
              <a:rPr lang="de-DE" noProof="0" smtClean="0"/>
              <a:t>22.06.2025</a:t>
            </a:fld>
            <a:endParaRPr lang="de-DE" noProof="0"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‹#›</a:t>
            </a:fld>
            <a:endParaRPr lang="de-DE" noProof="0"/>
          </a:p>
        </p:txBody>
      </p:sp>
      <p:sp>
        <p:nvSpPr>
          <p:cNvPr id="13" name="Inhalt 1">
            <a:extLst>
              <a:ext uri="{FF2B5EF4-FFF2-40B4-BE49-F238E27FC236}">
                <a16:creationId xmlns:a16="http://schemas.microsoft.com/office/drawing/2014/main" id="{244CB386-24EE-D728-FD43-8ABC350CADCF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540070" y="1512000"/>
            <a:ext cx="7364410" cy="42984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/>
          </a:p>
        </p:txBody>
      </p:sp>
      <p:sp>
        <p:nvSpPr>
          <p:cNvPr id="14" name="Untertitel">
            <a:extLst>
              <a:ext uri="{FF2B5EF4-FFF2-40B4-BE49-F238E27FC236}">
                <a16:creationId xmlns:a16="http://schemas.microsoft.com/office/drawing/2014/main" id="{D0E7BBB8-16A9-437B-5E9F-E2B9234FA1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826857"/>
            <a:ext cx="7364410" cy="319771"/>
          </a:xfr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Geben Sie Ihren Untertitel ein</a:t>
            </a:r>
          </a:p>
        </p:txBody>
      </p:sp>
      <p:sp>
        <p:nvSpPr>
          <p:cNvPr id="15" name="Titel">
            <a:extLst>
              <a:ext uri="{FF2B5EF4-FFF2-40B4-BE49-F238E27FC236}">
                <a16:creationId xmlns:a16="http://schemas.microsoft.com/office/drawing/2014/main" id="{AAA3C50C-DA74-AFE0-065F-D6FC2994F8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0070" y="432000"/>
            <a:ext cx="7364410" cy="3232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noProof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3786781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"/>
          <p:cNvSpPr>
            <a:spLocks noGrp="1" noChangeAspect="1"/>
          </p:cNvSpPr>
          <p:nvPr>
            <p:ph type="pic" sz="quarter" idx="14"/>
          </p:nvPr>
        </p:nvSpPr>
        <p:spPr bwMode="gray">
          <a:xfrm>
            <a:off x="8234272" y="0"/>
            <a:ext cx="3957728" cy="633222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DE" noProof="0"/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BDAB77B-0360-43F1-A86D-2AFB4EC96AAC}" type="datetime1">
              <a:rPr lang="de-DE" noProof="0" smtClean="0"/>
              <a:t>22.06.2025</a:t>
            </a:fld>
            <a:endParaRPr lang="de-DE" noProof="0"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‹#›</a:t>
            </a:fld>
            <a:endParaRPr lang="de-DE" noProof="0"/>
          </a:p>
        </p:txBody>
      </p:sp>
      <p:sp>
        <p:nvSpPr>
          <p:cNvPr id="14" name="Untertitel">
            <a:extLst>
              <a:ext uri="{FF2B5EF4-FFF2-40B4-BE49-F238E27FC236}">
                <a16:creationId xmlns:a16="http://schemas.microsoft.com/office/drawing/2014/main" id="{D0E7BBB8-16A9-437B-5E9F-E2B9234FA1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826857"/>
            <a:ext cx="7263345" cy="319771"/>
          </a:xfr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Geben Sie Ihren Untertitel ein</a:t>
            </a:r>
          </a:p>
        </p:txBody>
      </p:sp>
      <p:sp>
        <p:nvSpPr>
          <p:cNvPr id="15" name="Titel">
            <a:extLst>
              <a:ext uri="{FF2B5EF4-FFF2-40B4-BE49-F238E27FC236}">
                <a16:creationId xmlns:a16="http://schemas.microsoft.com/office/drawing/2014/main" id="{AAA3C50C-DA74-AFE0-065F-D6FC2994F8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0070" y="432000"/>
            <a:ext cx="7263345" cy="3232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noProof="0"/>
              <a:t>TITELMASTERFORMAT</a:t>
            </a:r>
          </a:p>
        </p:txBody>
      </p:sp>
      <p:sp>
        <p:nvSpPr>
          <p:cNvPr id="2" name="Inhalt 1">
            <a:extLst>
              <a:ext uri="{FF2B5EF4-FFF2-40B4-BE49-F238E27FC236}">
                <a16:creationId xmlns:a16="http://schemas.microsoft.com/office/drawing/2014/main" id="{757C1376-8629-0FE4-1ECD-E44E9039918F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540071" y="1512000"/>
            <a:ext cx="3415644" cy="42984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/>
          </a:p>
        </p:txBody>
      </p:sp>
      <p:sp>
        <p:nvSpPr>
          <p:cNvPr id="3" name="Inhalt 2">
            <a:extLst>
              <a:ext uri="{FF2B5EF4-FFF2-40B4-BE49-F238E27FC236}">
                <a16:creationId xmlns:a16="http://schemas.microsoft.com/office/drawing/2014/main" id="{BDB13857-D982-67D9-6ECE-9942C38C866D}"/>
              </a:ext>
            </a:extLst>
          </p:cNvPr>
          <p:cNvSpPr>
            <a:spLocks noGrp="1"/>
          </p:cNvSpPr>
          <p:nvPr>
            <p:ph sz="half" idx="2"/>
          </p:nvPr>
        </p:nvSpPr>
        <p:spPr bwMode="gray">
          <a:xfrm>
            <a:off x="4387771" y="1512000"/>
            <a:ext cx="3415644" cy="42984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99793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">
            <a:extLst>
              <a:ext uri="{FF2B5EF4-FFF2-40B4-BE49-F238E27FC236}">
                <a16:creationId xmlns:a16="http://schemas.microsoft.com/office/drawing/2014/main" id="{5150801B-56FF-5C73-41D7-96B4BF6031F5}"/>
              </a:ext>
            </a:extLst>
          </p:cNvPr>
          <p:cNvSpPr txBox="1">
            <a:spLocks/>
          </p:cNvSpPr>
          <p:nvPr userDrawn="1"/>
        </p:nvSpPr>
        <p:spPr>
          <a:xfrm>
            <a:off x="0" y="1543050"/>
            <a:ext cx="6096000" cy="4057650"/>
          </a:xfrm>
          <a:prstGeom prst="rect">
            <a:avLst/>
          </a:prstGeom>
          <a:solidFill>
            <a:schemeClr val="accent1"/>
          </a:solidFill>
        </p:spPr>
        <p:txBody>
          <a:bodyPr lIns="540000" anchor="ctr"/>
          <a:lstStyle>
            <a:lvl1pPr marL="270027" indent="-270027"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072" indent="-270027"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0108" indent="-270027"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40144" indent="-270027"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00180" indent="-270027"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851" indent="-228623" algn="l" defTabSz="9144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l" defTabSz="9144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l" defTabSz="9144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l" defTabSz="9144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b="1">
                <a:solidFill>
                  <a:schemeClr val="bg1"/>
                </a:solidFill>
              </a:rPr>
              <a:t> </a:t>
            </a:r>
            <a:endParaRPr lang="de-DE" sz="1600">
              <a:solidFill>
                <a:schemeClr val="bg1"/>
              </a:solidFill>
            </a:endParaRPr>
          </a:p>
        </p:txBody>
      </p:sp>
      <p:sp>
        <p:nvSpPr>
          <p:cNvPr id="5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CC09E09-0C44-4CC6-87B8-FA5E10C049D8}" type="datetime1">
              <a:rPr lang="de-DE" noProof="0" smtClean="0"/>
              <a:t>22.06.2025</a:t>
            </a:fld>
            <a:endParaRPr lang="de-DE" noProof="0"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de-DE" noProof="0" smtClean="0"/>
              <a:t>‹#›</a:t>
            </a:fld>
            <a:endParaRPr lang="de-DE" noProof="0"/>
          </a:p>
        </p:txBody>
      </p:sp>
      <p:sp>
        <p:nvSpPr>
          <p:cNvPr id="9" name="Untertitel">
            <a:extLst>
              <a:ext uri="{FF2B5EF4-FFF2-40B4-BE49-F238E27FC236}">
                <a16:creationId xmlns:a16="http://schemas.microsoft.com/office/drawing/2014/main" id="{C28B6C4E-2A04-7074-85D3-34008EF779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826857"/>
            <a:ext cx="11111046" cy="319771"/>
          </a:xfr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Geben Sie Ihren Untertitel ein</a:t>
            </a:r>
          </a:p>
        </p:txBody>
      </p:sp>
      <p:sp>
        <p:nvSpPr>
          <p:cNvPr id="10" name="Titel">
            <a:extLst>
              <a:ext uri="{FF2B5EF4-FFF2-40B4-BE49-F238E27FC236}">
                <a16:creationId xmlns:a16="http://schemas.microsoft.com/office/drawing/2014/main" id="{B3A8B80C-FA25-2B69-35C1-D09694FB4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0070" y="432000"/>
            <a:ext cx="11111046" cy="3232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12" name="Bild">
            <a:extLst>
              <a:ext uri="{FF2B5EF4-FFF2-40B4-BE49-F238E27FC236}">
                <a16:creationId xmlns:a16="http://schemas.microsoft.com/office/drawing/2014/main" id="{7B278A3D-3CC8-4D49-50DD-863A74EDC24D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 bwMode="gray">
          <a:xfrm>
            <a:off x="6095999" y="1543050"/>
            <a:ext cx="6095993" cy="4057648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DE" noProof="0"/>
          </a:p>
        </p:txBody>
      </p:sp>
      <p:sp>
        <p:nvSpPr>
          <p:cNvPr id="17" name="Inhalt 1">
            <a:extLst>
              <a:ext uri="{FF2B5EF4-FFF2-40B4-BE49-F238E27FC236}">
                <a16:creationId xmlns:a16="http://schemas.microsoft.com/office/drawing/2014/main" id="{0F3156E5-8415-FDF9-F997-5ED43995B56D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540070" y="3423920"/>
            <a:ext cx="5339495" cy="1828800"/>
          </a:xfrm>
        </p:spPr>
        <p:txBody>
          <a:bodyPr/>
          <a:lstStyle>
            <a:lvl1pPr>
              <a:buClr>
                <a:schemeClr val="accent4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accent4"/>
              </a:buCl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929035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 bwMode="gray">
          <a:xfrm>
            <a:off x="540070" y="432000"/>
            <a:ext cx="11111046" cy="3232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Inhalt"/>
          <p:cNvSpPr>
            <a:spLocks noGrp="1"/>
          </p:cNvSpPr>
          <p:nvPr>
            <p:ph type="body" idx="1"/>
          </p:nvPr>
        </p:nvSpPr>
        <p:spPr bwMode="gray">
          <a:xfrm>
            <a:off x="540070" y="1512000"/>
            <a:ext cx="11111046" cy="4298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 bwMode="gray">
          <a:xfrm>
            <a:off x="986488" y="6512172"/>
            <a:ext cx="573372" cy="28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9D06A8C-46F2-4CF6-B34E-14982D36B509}" type="datetime1">
              <a:rPr lang="de-DE" smtClean="0"/>
              <a:pPr/>
              <a:t>22.06.2025</a:t>
            </a:fld>
            <a:endParaRPr lang="de-DE"/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4"/>
          </p:nvPr>
        </p:nvSpPr>
        <p:spPr bwMode="gray">
          <a:xfrm>
            <a:off x="540071" y="6512172"/>
            <a:ext cx="381950" cy="28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2CEFE82-39F2-4F47-8A0C-D5AB3496FA5C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C37AD4DA-1B20-58F2-BAC7-2ECACD8A8813}"/>
              </a:ext>
            </a:extLst>
          </p:cNvPr>
          <p:cNvGrpSpPr/>
          <p:nvPr userDrawn="1"/>
        </p:nvGrpSpPr>
        <p:grpSpPr>
          <a:xfrm>
            <a:off x="0" y="6332220"/>
            <a:ext cx="12192000" cy="121556"/>
            <a:chOff x="0" y="6332220"/>
            <a:chExt cx="12192000" cy="121556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C596E097-C113-848C-DB36-FB74077DF24C}"/>
                </a:ext>
              </a:extLst>
            </p:cNvPr>
            <p:cNvSpPr/>
            <p:nvPr/>
          </p:nvSpPr>
          <p:spPr>
            <a:xfrm>
              <a:off x="0" y="6372739"/>
              <a:ext cx="4222901" cy="810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03548F96-FBC0-EAEF-47B6-5E8D348FDC83}"/>
                </a:ext>
              </a:extLst>
            </p:cNvPr>
            <p:cNvSpPr/>
            <p:nvPr/>
          </p:nvSpPr>
          <p:spPr>
            <a:xfrm>
              <a:off x="4222899" y="6332220"/>
              <a:ext cx="7969101" cy="8103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61592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3650" r:id="rId2"/>
    <p:sldLayoutId id="2147483652" r:id="rId3"/>
    <p:sldLayoutId id="2147484010" r:id="rId4"/>
    <p:sldLayoutId id="2147484009" r:id="rId5"/>
    <p:sldLayoutId id="2147483672" r:id="rId6"/>
    <p:sldLayoutId id="2147484004" r:id="rId7"/>
    <p:sldLayoutId id="2147484005" r:id="rId8"/>
    <p:sldLayoutId id="2147484007" r:id="rId9"/>
    <p:sldLayoutId id="2147484008" r:id="rId10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14491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0027" indent="-270027" algn="l" defTabSz="914491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20072" indent="-270027" algn="l" defTabSz="914491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080108" indent="-270027" algn="l" defTabSz="914491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1"/>
        </a:buClr>
        <a:buFont typeface="Wingdings" panose="05000000000000000000" pitchFamily="2" charset="2"/>
        <a:buChar char="§"/>
        <a:defRPr sz="11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440144" indent="-270027" algn="l" defTabSz="914491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1"/>
        </a:buClr>
        <a:buFont typeface="Wingdings" panose="05000000000000000000" pitchFamily="2" charset="2"/>
        <a:buChar char="§"/>
        <a:defRPr sz="105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800180" indent="-270027" algn="l" defTabSz="914491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1"/>
        </a:buClr>
        <a:buFont typeface="Wingdings" panose="05000000000000000000" pitchFamily="2" charset="2"/>
        <a:buChar char="§"/>
        <a:defRPr sz="105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851" indent="-228623" algn="l" defTabSz="9144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l" defTabSz="9144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l" defTabSz="9144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l" defTabSz="9144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5425E3E-CFAE-C30D-777C-2FAF47819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4225"/>
            <a:ext cx="2843436" cy="4295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FC772F-DC99-51AE-438E-4095D2B97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5911"/>
            <a:ext cx="12192000" cy="4146177"/>
          </a:xfrm>
          <a:prstGeom prst="rect">
            <a:avLst/>
          </a:prstGeom>
        </p:spPr>
      </p:pic>
      <p:pic>
        <p:nvPicPr>
          <p:cNvPr id="14" name="Grafik 9" descr="Ein Bild, das Text, Dunkel enthält.&#10;&#10;Automatisch generierte Beschreibung">
            <a:extLst>
              <a:ext uri="{FF2B5EF4-FFF2-40B4-BE49-F238E27FC236}">
                <a16:creationId xmlns:a16="http://schemas.microsoft.com/office/drawing/2014/main" id="{E1F5E6EE-A73D-9D03-8357-9B3BD17BC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6158" y="6109003"/>
            <a:ext cx="1071244" cy="167184"/>
          </a:xfrm>
          <a:prstGeom prst="rect">
            <a:avLst/>
          </a:prstGeom>
        </p:spPr>
      </p:pic>
      <p:sp>
        <p:nvSpPr>
          <p:cNvPr id="2" name="Titel"/>
          <p:cNvSpPr>
            <a:spLocks noGrp="1"/>
          </p:cNvSpPr>
          <p:nvPr>
            <p:ph type="ctrTitle"/>
          </p:nvPr>
        </p:nvSpPr>
        <p:spPr bwMode="gray">
          <a:xfrm>
            <a:off x="5841401" y="-21494"/>
            <a:ext cx="6350599" cy="2295510"/>
          </a:xfrm>
          <a:solidFill>
            <a:schemeClr val="bg1">
              <a:alpha val="80000"/>
            </a:schemeClr>
          </a:solidFill>
        </p:spPr>
        <p:txBody>
          <a:bodyPr lIns="108000" tIns="108000" rIns="108000" bIns="108000" anchor="ctr"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sz="2800">
                <a:solidFill>
                  <a:schemeClr val="bg1">
                    <a:lumMod val="50000"/>
                  </a:schemeClr>
                </a:solidFill>
              </a:rPr>
              <a:t>KI-Agentensysteme als Katalysator</a:t>
            </a:r>
            <a:br>
              <a:rPr lang="de-DE" sz="2800">
                <a:solidFill>
                  <a:schemeClr val="bg1">
                    <a:lumMod val="50000"/>
                  </a:schemeClr>
                </a:solidFill>
              </a:rPr>
            </a:br>
            <a:endParaRPr lang="de-DE" sz="2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Untertitel"/>
          <p:cNvSpPr>
            <a:spLocks noGrp="1"/>
          </p:cNvSpPr>
          <p:nvPr>
            <p:ph type="subTitle" idx="1"/>
          </p:nvPr>
        </p:nvSpPr>
        <p:spPr bwMode="gray">
          <a:xfrm>
            <a:off x="5841401" y="1522616"/>
            <a:ext cx="6350599" cy="376574"/>
          </a:xfrm>
        </p:spPr>
        <p:txBody>
          <a:bodyPr lIns="108000" tIns="108000" rIns="108000" bIns="108000"/>
          <a:lstStyle/>
          <a:p>
            <a:r>
              <a:rPr lang="de-DE" sz="1600" b="1">
                <a:solidFill>
                  <a:srgbClr val="D637A1"/>
                </a:solidFill>
              </a:rPr>
              <a:t>Strategien für eine erfolgreiche digitale Transformation</a:t>
            </a:r>
            <a:br>
              <a:rPr lang="de-DE" sz="1600" b="1">
                <a:solidFill>
                  <a:srgbClr val="D637A1"/>
                </a:solidFill>
              </a:rPr>
            </a:br>
            <a:r>
              <a:rPr lang="de-DE" sz="1600" b="1">
                <a:solidFill>
                  <a:srgbClr val="D637A1"/>
                </a:solidFill>
              </a:rPr>
              <a:t>in Unternehmen</a:t>
            </a:r>
          </a:p>
        </p:txBody>
      </p:sp>
      <p:sp>
        <p:nvSpPr>
          <p:cNvPr id="17" name="Untertitel">
            <a:extLst>
              <a:ext uri="{FF2B5EF4-FFF2-40B4-BE49-F238E27FC236}">
                <a16:creationId xmlns:a16="http://schemas.microsoft.com/office/drawing/2014/main" id="{4E33EAA2-F21D-E7AE-F428-471FE8028315}"/>
              </a:ext>
            </a:extLst>
          </p:cNvPr>
          <p:cNvSpPr txBox="1">
            <a:spLocks/>
          </p:cNvSpPr>
          <p:nvPr/>
        </p:nvSpPr>
        <p:spPr bwMode="gray">
          <a:xfrm>
            <a:off x="5841401" y="3813134"/>
            <a:ext cx="3176850" cy="3765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9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9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9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9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>
                <a:solidFill>
                  <a:srgbClr val="172B47"/>
                </a:solidFill>
              </a:rPr>
              <a:t>Patrick Motsch</a:t>
            </a:r>
          </a:p>
        </p:txBody>
      </p:sp>
    </p:spTree>
    <p:extLst>
      <p:ext uri="{BB962C8B-B14F-4D97-AF65-F5344CB8AC3E}">
        <p14:creationId xmlns:p14="http://schemas.microsoft.com/office/powerpoint/2010/main" val="1121819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75D54-28D0-4BC0-69A8-A1CB9F2D8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">
            <a:extLst>
              <a:ext uri="{FF2B5EF4-FFF2-40B4-BE49-F238E27FC236}">
                <a16:creationId xmlns:a16="http://schemas.microsoft.com/office/drawing/2014/main" id="{2100A642-40CB-E4A9-7045-62B5D9617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6488" y="6512172"/>
            <a:ext cx="573372" cy="288000"/>
          </a:xfrm>
        </p:spPr>
        <p:txBody>
          <a:bodyPr/>
          <a:lstStyle/>
          <a:p>
            <a:fld id="{3DCCD4AC-BAD2-4660-A884-1D453CE89EE4}" type="datetime1">
              <a:rPr lang="de-DE" noProof="0" smtClean="0"/>
              <a:pPr/>
              <a:t>22.06.2025</a:t>
            </a:fld>
            <a:endParaRPr lang="de-DE" noProof="0"/>
          </a:p>
        </p:txBody>
      </p:sp>
      <p:sp>
        <p:nvSpPr>
          <p:cNvPr id="8" name="Foliennummer">
            <a:extLst>
              <a:ext uri="{FF2B5EF4-FFF2-40B4-BE49-F238E27FC236}">
                <a16:creationId xmlns:a16="http://schemas.microsoft.com/office/drawing/2014/main" id="{28FDE88C-E21D-5333-738A-165F40AEB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71" y="6512172"/>
            <a:ext cx="381950" cy="288000"/>
          </a:xfrm>
        </p:spPr>
        <p:txBody>
          <a:bodyPr/>
          <a:lstStyle/>
          <a:p>
            <a:fld id="{02CEFE82-39F2-4F47-8A0C-D5AB3496FA5C}" type="slidenum">
              <a:rPr lang="de-DE" noProof="0" smtClean="0"/>
              <a:pPr/>
              <a:t>10</a:t>
            </a:fld>
            <a:endParaRPr lang="de-DE" noProof="0"/>
          </a:p>
        </p:txBody>
      </p:sp>
      <p:sp>
        <p:nvSpPr>
          <p:cNvPr id="44" name="Untertitel">
            <a:extLst>
              <a:ext uri="{FF2B5EF4-FFF2-40B4-BE49-F238E27FC236}">
                <a16:creationId xmlns:a16="http://schemas.microsoft.com/office/drawing/2014/main" id="{EF5373D1-BC2F-BF10-C248-D836D33421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70" y="826857"/>
            <a:ext cx="11111046" cy="319771"/>
          </a:xfrm>
        </p:spPr>
        <p:txBody>
          <a:bodyPr/>
          <a:lstStyle/>
          <a:p>
            <a:r>
              <a:rPr lang="en-US"/>
              <a:t>KI </a:t>
            </a:r>
            <a:r>
              <a:rPr lang="en-US" err="1"/>
              <a:t>fängt</a:t>
            </a:r>
            <a:r>
              <a:rPr lang="en-US"/>
              <a:t> </a:t>
            </a:r>
            <a:r>
              <a:rPr lang="en-US" err="1"/>
              <a:t>bei</a:t>
            </a:r>
            <a:r>
              <a:rPr lang="en-US"/>
              <a:t> den Menschen an, </a:t>
            </a:r>
            <a:r>
              <a:rPr lang="en-US" err="1"/>
              <a:t>nicht</a:t>
            </a:r>
            <a:r>
              <a:rPr lang="en-US"/>
              <a:t> </a:t>
            </a:r>
            <a:r>
              <a:rPr lang="en-US" err="1"/>
              <a:t>bei</a:t>
            </a:r>
            <a:r>
              <a:rPr lang="en-US"/>
              <a:t> der Technologie</a:t>
            </a:r>
            <a:endParaRPr lang="de-DE"/>
          </a:p>
        </p:txBody>
      </p:sp>
      <p:sp>
        <p:nvSpPr>
          <p:cNvPr id="45" name="Titel">
            <a:extLst>
              <a:ext uri="{FF2B5EF4-FFF2-40B4-BE49-F238E27FC236}">
                <a16:creationId xmlns:a16="http://schemas.microsoft.com/office/drawing/2014/main" id="{9B88528A-0A6A-1D1C-1305-38B7CDDA6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70" y="432000"/>
            <a:ext cx="11111046" cy="323240"/>
          </a:xfrm>
        </p:spPr>
        <p:txBody>
          <a:bodyPr/>
          <a:lstStyle/>
          <a:p>
            <a:r>
              <a:rPr lang="en-US"/>
              <a:t>Take-Home Message</a:t>
            </a:r>
            <a:endParaRPr lang="de-DE"/>
          </a:p>
        </p:txBody>
      </p:sp>
      <p:sp>
        <p:nvSpPr>
          <p:cNvPr id="28" name="Inhaltsplatzhalter 27">
            <a:extLst>
              <a:ext uri="{FF2B5EF4-FFF2-40B4-BE49-F238E27FC236}">
                <a16:creationId xmlns:a16="http://schemas.microsoft.com/office/drawing/2014/main" id="{189A939B-36AD-75BB-3908-4F040F822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70" y="1870327"/>
            <a:ext cx="5339495" cy="3720847"/>
          </a:xfrm>
        </p:spPr>
        <p:txBody>
          <a:bodyPr/>
          <a:lstStyle/>
          <a:p>
            <a:pPr lvl="0"/>
            <a:r>
              <a:rPr lang="en-US" b="1"/>
              <a:t>KI-Transformation </a:t>
            </a:r>
            <a:r>
              <a:rPr lang="en-US" b="1" err="1"/>
              <a:t>ist</a:t>
            </a:r>
            <a:r>
              <a:rPr lang="en-US" b="1"/>
              <a:t> Kulturwandel</a:t>
            </a:r>
            <a:br>
              <a:rPr lang="en-US" b="1"/>
            </a:br>
            <a:r>
              <a:rPr lang="en-US" i="1"/>
              <a:t>Menschen </a:t>
            </a:r>
            <a:r>
              <a:rPr lang="en-US" b="1" i="1"/>
              <a:t>+</a:t>
            </a:r>
            <a:r>
              <a:rPr lang="en-US" i="1"/>
              <a:t> Unternehmungen</a:t>
            </a:r>
            <a:endParaRPr lang="en-CH" i="1"/>
          </a:p>
          <a:p>
            <a:pPr lvl="0"/>
            <a:endParaRPr lang="en-US"/>
          </a:p>
          <a:p>
            <a:pPr lvl="0"/>
            <a:r>
              <a:rPr lang="en-US" b="1"/>
              <a:t>CIO’s </a:t>
            </a:r>
            <a:r>
              <a:rPr lang="en-US" b="1" err="1"/>
              <a:t>werden</a:t>
            </a:r>
            <a:r>
              <a:rPr lang="en-US" b="1"/>
              <a:t> </a:t>
            </a:r>
            <a:r>
              <a:rPr lang="en-US" b="1" err="1"/>
              <a:t>zu</a:t>
            </a:r>
            <a:r>
              <a:rPr lang="en-US" b="1"/>
              <a:t> </a:t>
            </a:r>
            <a:r>
              <a:rPr lang="en-US" b="1" err="1"/>
              <a:t>strategischen</a:t>
            </a:r>
            <a:r>
              <a:rPr lang="en-US" b="1"/>
              <a:t> Orchestratoren</a:t>
            </a:r>
            <a:br>
              <a:rPr lang="en-US" b="1"/>
            </a:br>
            <a:r>
              <a:rPr lang="en-US"/>
              <a:t>H</a:t>
            </a:r>
            <a:r>
              <a:rPr lang="en-US" i="1"/>
              <a:t>ybride Teams</a:t>
            </a:r>
            <a:endParaRPr lang="en-CH" i="1"/>
          </a:p>
          <a:p>
            <a:pPr lvl="0"/>
            <a:endParaRPr lang="en-US"/>
          </a:p>
          <a:p>
            <a:pPr lvl="0"/>
            <a:r>
              <a:rPr lang="en-US" b="1"/>
              <a:t>Erfolg </a:t>
            </a:r>
            <a:r>
              <a:rPr lang="en-US" b="1" err="1"/>
              <a:t>misst</a:t>
            </a:r>
            <a:r>
              <a:rPr lang="en-US" b="1"/>
              <a:t> </a:t>
            </a:r>
            <a:r>
              <a:rPr lang="en-US" b="1" err="1"/>
              <a:t>sich</a:t>
            </a:r>
            <a:r>
              <a:rPr lang="en-US" b="1"/>
              <a:t> an Mitarbeiter-Akzeptanz</a:t>
            </a:r>
            <a:br>
              <a:rPr lang="en-US" b="1"/>
            </a:br>
            <a:r>
              <a:rPr lang="en-US" i="1"/>
              <a:t>Ausrichtung der Kräfte als Marktvorteil</a:t>
            </a:r>
            <a:endParaRPr lang="en-CH" i="1"/>
          </a:p>
          <a:p>
            <a:pPr lvl="0"/>
            <a:endParaRPr lang="en-US"/>
          </a:p>
          <a:p>
            <a:pPr lvl="0"/>
            <a:r>
              <a:rPr lang="en-US" b="1"/>
              <a:t>Schweizer Werte helfen</a:t>
            </a:r>
            <a:br>
              <a:rPr lang="en-US" b="1"/>
            </a:br>
            <a:r>
              <a:rPr lang="en-US" i="1"/>
              <a:t>pragmatisch, </a:t>
            </a:r>
            <a:r>
              <a:rPr lang="en-US" i="1" err="1"/>
              <a:t>sicher</a:t>
            </a:r>
            <a:r>
              <a:rPr lang="en-US" i="1"/>
              <a:t>, </a:t>
            </a:r>
            <a:r>
              <a:rPr lang="en-US" i="1" err="1"/>
              <a:t>nachhaltig</a:t>
            </a:r>
            <a:endParaRPr lang="en-CH" i="1"/>
          </a:p>
        </p:txBody>
      </p:sp>
      <p:pic>
        <p:nvPicPr>
          <p:cNvPr id="4" name="Bildplatzhalter 3" descr="Ein Bild, das Text, Cartoon, Clipart, Grafikdesign enthält.&#10;&#10;KI-generierte Inhalte können fehlerhaft sein.">
            <a:extLst>
              <a:ext uri="{FF2B5EF4-FFF2-40B4-BE49-F238E27FC236}">
                <a16:creationId xmlns:a16="http://schemas.microsoft.com/office/drawing/2014/main" id="{02E067DE-8DB1-5078-E990-FB74CBE7C7B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6719" b="16719"/>
          <a:stretch>
            <a:fillRect/>
          </a:stretch>
        </p:blipFill>
        <p:spPr>
          <a:xfrm>
            <a:off x="6129354" y="1555730"/>
            <a:ext cx="6062637" cy="4035445"/>
          </a:xfrm>
          <a:ln>
            <a:solidFill>
              <a:schemeClr val="accent1">
                <a:lumMod val="75000"/>
                <a:lumOff val="25000"/>
              </a:schemeClr>
            </a:solidFill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64D19AC8-B67E-DE1E-9E53-E2FB332820A3}"/>
              </a:ext>
            </a:extLst>
          </p:cNvPr>
          <p:cNvSpPr/>
          <p:nvPr/>
        </p:nvSpPr>
        <p:spPr>
          <a:xfrm>
            <a:off x="9158284" y="1870328"/>
            <a:ext cx="319088" cy="13366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CH" err="1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FD1E081-25AF-00F3-9BC6-EBAE5CEB04AA}"/>
              </a:ext>
            </a:extLst>
          </p:cNvPr>
          <p:cNvSpPr/>
          <p:nvPr/>
        </p:nvSpPr>
        <p:spPr>
          <a:xfrm flipV="1">
            <a:off x="8927566" y="2962959"/>
            <a:ext cx="216434" cy="127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CH" err="1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E9443C7-1A68-CFDA-1530-42FE878E54FC}"/>
              </a:ext>
            </a:extLst>
          </p:cNvPr>
          <p:cNvSpPr/>
          <p:nvPr/>
        </p:nvSpPr>
        <p:spPr>
          <a:xfrm>
            <a:off x="9143994" y="1740127"/>
            <a:ext cx="2647955" cy="10246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CH" err="1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2983011-5476-FFA5-468A-FDD8A2BA86CE}"/>
              </a:ext>
            </a:extLst>
          </p:cNvPr>
          <p:cNvSpPr txBox="1"/>
          <p:nvPr/>
        </p:nvSpPr>
        <p:spPr>
          <a:xfrm>
            <a:off x="9172570" y="1694316"/>
            <a:ext cx="30146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sz="160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de-CH" sz="160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trategische Orchestration</a:t>
            </a:r>
            <a:endParaRPr lang="de-CH" sz="1600">
              <a:solidFill>
                <a:schemeClr val="bg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79D539A-5C80-5C29-3F7B-CB9746858B75}"/>
              </a:ext>
            </a:extLst>
          </p:cNvPr>
          <p:cNvSpPr/>
          <p:nvPr/>
        </p:nvSpPr>
        <p:spPr>
          <a:xfrm>
            <a:off x="7015163" y="1785938"/>
            <a:ext cx="2143125" cy="1024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CH" err="1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02F7ECB-084C-5A9F-D402-CEA2C1348423}"/>
              </a:ext>
            </a:extLst>
          </p:cNvPr>
          <p:cNvSpPr txBox="1"/>
          <p:nvPr/>
        </p:nvSpPr>
        <p:spPr>
          <a:xfrm>
            <a:off x="6408745" y="1694316"/>
            <a:ext cx="27495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CH" sz="16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System </a:t>
            </a:r>
            <a:r>
              <a:rPr lang="de-CH" sz="16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Orchestration</a:t>
            </a:r>
            <a:endParaRPr lang="de-CH" sz="1600"/>
          </a:p>
        </p:txBody>
      </p:sp>
      <p:sp>
        <p:nvSpPr>
          <p:cNvPr id="10" name="Rechteck 4">
            <a:extLst>
              <a:ext uri="{FF2B5EF4-FFF2-40B4-BE49-F238E27FC236}">
                <a16:creationId xmlns:a16="http://schemas.microsoft.com/office/drawing/2014/main" id="{20DD1719-EB84-EE51-0C9E-6157816F8DDD}"/>
              </a:ext>
            </a:extLst>
          </p:cNvPr>
          <p:cNvSpPr/>
          <p:nvPr/>
        </p:nvSpPr>
        <p:spPr>
          <a:xfrm>
            <a:off x="8839200" y="2047531"/>
            <a:ext cx="319088" cy="1300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CH" err="1"/>
          </a:p>
        </p:txBody>
      </p:sp>
    </p:spTree>
    <p:extLst>
      <p:ext uri="{BB962C8B-B14F-4D97-AF65-F5344CB8AC3E}">
        <p14:creationId xmlns:p14="http://schemas.microsoft.com/office/powerpoint/2010/main" val="2054735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92627-C393-225A-2CFB-892B60286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8">
            <a:extLst>
              <a:ext uri="{FF2B5EF4-FFF2-40B4-BE49-F238E27FC236}">
                <a16:creationId xmlns:a16="http://schemas.microsoft.com/office/drawing/2014/main" id="{7BD8A339-563E-D62A-D3A8-CB75C6B9DD78}"/>
              </a:ext>
            </a:extLst>
          </p:cNvPr>
          <p:cNvSpPr txBox="1">
            <a:spLocks/>
          </p:cNvSpPr>
          <p:nvPr/>
        </p:nvSpPr>
        <p:spPr bwMode="gray">
          <a:xfrm>
            <a:off x="1" y="5894225"/>
            <a:ext cx="12192000" cy="96377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noAutofit/>
          </a:bodyPr>
          <a:lstStyle>
            <a:lvl1pPr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4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              </a:t>
            </a:r>
            <a:endParaRPr lang="en-C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EF986-79AD-B1D5-537D-B7846379B77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0"/>
            <a:ext cx="12192000" cy="589422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AB5C3448-82C6-0744-CCE1-347466516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581374"/>
            <a:ext cx="12192000" cy="1632210"/>
          </a:xfrm>
          <a:solidFill>
            <a:schemeClr val="bg1"/>
          </a:solidFill>
        </p:spPr>
        <p:txBody>
          <a:bodyPr lIns="0" bIns="0" anchor="ctr"/>
          <a:lstStyle/>
          <a:p>
            <a:pPr algn="ctr"/>
            <a:r>
              <a:rPr lang="de-DE" sz="2000" b="0">
                <a:solidFill>
                  <a:schemeClr val="bg1">
                    <a:lumMod val="50000"/>
                  </a:schemeClr>
                </a:solidFill>
              </a:rPr>
              <a:t>„Die Zukunft gehört denen, die Technologie und Menschen erfolgreich verbinden."</a:t>
            </a:r>
            <a:br>
              <a:rPr lang="de-DE" sz="2000" b="0">
                <a:solidFill>
                  <a:schemeClr val="bg1">
                    <a:lumMod val="50000"/>
                  </a:schemeClr>
                </a:solidFill>
              </a:rPr>
            </a:br>
            <a:br>
              <a:rPr lang="de-DE" sz="3200" b="0"/>
            </a:br>
            <a:r>
              <a:rPr lang="de-DE" sz="2800" b="0"/>
              <a:t>V</a:t>
            </a:r>
            <a:r>
              <a:rPr lang="en-US" sz="2800" b="0"/>
              <a:t>iel Erfolg euch allen!</a:t>
            </a:r>
            <a:endParaRPr lang="en-CH" sz="2800" b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3A2039-E6B7-C9A0-E05E-666C3D93C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94225"/>
            <a:ext cx="2843436" cy="429556"/>
          </a:xfrm>
          <a:prstGeom prst="rect">
            <a:avLst/>
          </a:prstGeom>
        </p:spPr>
      </p:pic>
      <p:pic>
        <p:nvPicPr>
          <p:cNvPr id="15" name="Grafik 9" descr="Ein Bild, das Text, Dunkel enthält.&#10;&#10;Automatisch generierte Beschreibung">
            <a:extLst>
              <a:ext uri="{FF2B5EF4-FFF2-40B4-BE49-F238E27FC236}">
                <a16:creationId xmlns:a16="http://schemas.microsoft.com/office/drawing/2014/main" id="{4ADB7EF2-7B8D-B471-F53A-F96576308F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6158" y="6109003"/>
            <a:ext cx="1071244" cy="16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32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"/>
          <p:cNvSpPr>
            <a:spLocks noGrp="1"/>
          </p:cNvSpPr>
          <p:nvPr>
            <p:ph type="dt" sz="half" idx="10"/>
          </p:nvPr>
        </p:nvSpPr>
        <p:spPr>
          <a:xfrm>
            <a:off x="986488" y="6512172"/>
            <a:ext cx="573372" cy="288000"/>
          </a:xfrm>
        </p:spPr>
        <p:txBody>
          <a:bodyPr/>
          <a:lstStyle/>
          <a:p>
            <a:fld id="{3DCCD4AC-BAD2-4660-A884-1D453CE89EE4}" type="datetime1">
              <a:rPr lang="de-DE" noProof="0" smtClean="0"/>
              <a:pPr/>
              <a:t>22.06.2025</a:t>
            </a:fld>
            <a:endParaRPr lang="de-DE" noProof="0"/>
          </a:p>
        </p:txBody>
      </p:sp>
      <p:sp>
        <p:nvSpPr>
          <p:cNvPr id="8" name="Foliennummer"/>
          <p:cNvSpPr>
            <a:spLocks noGrp="1"/>
          </p:cNvSpPr>
          <p:nvPr>
            <p:ph type="sldNum" sz="quarter" idx="12"/>
          </p:nvPr>
        </p:nvSpPr>
        <p:spPr>
          <a:xfrm>
            <a:off x="540071" y="6512172"/>
            <a:ext cx="381950" cy="288000"/>
          </a:xfrm>
        </p:spPr>
        <p:txBody>
          <a:bodyPr/>
          <a:lstStyle/>
          <a:p>
            <a:fld id="{02CEFE82-39F2-4F47-8A0C-D5AB3496FA5C}" type="slidenum">
              <a:rPr lang="de-DE" noProof="0" smtClean="0"/>
              <a:pPr/>
              <a:t>2</a:t>
            </a:fld>
            <a:endParaRPr lang="de-DE" noProof="0"/>
          </a:p>
        </p:txBody>
      </p:sp>
      <p:sp>
        <p:nvSpPr>
          <p:cNvPr id="44" name="Untertitel">
            <a:extLst>
              <a:ext uri="{FF2B5EF4-FFF2-40B4-BE49-F238E27FC236}">
                <a16:creationId xmlns:a16="http://schemas.microsoft.com/office/drawing/2014/main" id="{8477C73E-45B3-D783-AC54-DD23FD8A96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70" y="826857"/>
            <a:ext cx="11111046" cy="319771"/>
          </a:xfrm>
        </p:spPr>
        <p:txBody>
          <a:bodyPr/>
          <a:lstStyle/>
          <a:p>
            <a:r>
              <a:rPr lang="en-US"/>
              <a:t>“Programm heute Abend ab 22:00 Uhr?"</a:t>
            </a:r>
            <a:endParaRPr lang="de-DE"/>
          </a:p>
        </p:txBody>
      </p:sp>
      <p:sp>
        <p:nvSpPr>
          <p:cNvPr id="45" name="Titel">
            <a:extLst>
              <a:ext uri="{FF2B5EF4-FFF2-40B4-BE49-F238E27FC236}">
                <a16:creationId xmlns:a16="http://schemas.microsoft.com/office/drawing/2014/main" id="{35123AF9-09F1-DC4D-24CE-047696663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70" y="432000"/>
            <a:ext cx="11111046" cy="323240"/>
          </a:xfrm>
        </p:spPr>
        <p:txBody>
          <a:bodyPr/>
          <a:lstStyle/>
          <a:p>
            <a:r>
              <a:rPr lang="en-US"/>
              <a:t>Die Realität heute – unsere Beobachtung</a:t>
            </a:r>
            <a:endParaRPr lang="de-DE"/>
          </a:p>
        </p:txBody>
      </p:sp>
      <p:sp>
        <p:nvSpPr>
          <p:cNvPr id="28" name="Inhaltsplatzhalter 27">
            <a:extLst>
              <a:ext uri="{FF2B5EF4-FFF2-40B4-BE49-F238E27FC236}">
                <a16:creationId xmlns:a16="http://schemas.microsoft.com/office/drawing/2014/main" id="{0E6AEF3B-F349-2940-F0C2-02D94EC92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70" y="2086252"/>
            <a:ext cx="5339495" cy="3166468"/>
          </a:xfrm>
        </p:spPr>
        <p:txBody>
          <a:bodyPr/>
          <a:lstStyle/>
          <a:p>
            <a:pPr marL="0" lvl="0" indent="0">
              <a:buNone/>
            </a:pPr>
            <a:r>
              <a:rPr lang="en-US"/>
              <a:t>Zu erledigen:</a:t>
            </a:r>
          </a:p>
          <a:p>
            <a:pPr lvl="0"/>
            <a:r>
              <a:rPr lang="en-US" sz="1600"/>
              <a:t>Compliance-Reports durcharbeiten</a:t>
            </a:r>
            <a:endParaRPr lang="en-CH" sz="1600"/>
          </a:p>
          <a:p>
            <a:pPr lvl="0"/>
            <a:r>
              <a:rPr lang="en-US" sz="1600"/>
              <a:t>Security-Incidents bewältigen</a:t>
            </a:r>
            <a:endParaRPr lang="en-CH" sz="1600"/>
          </a:p>
          <a:p>
            <a:pPr lvl="0"/>
            <a:r>
              <a:rPr lang="en-US" sz="1600"/>
              <a:t>Budget-Diskussionen mit der GL führen</a:t>
            </a:r>
            <a:endParaRPr lang="en-CH" sz="1600"/>
          </a:p>
          <a:p>
            <a:pPr lvl="0"/>
            <a:r>
              <a:rPr lang="en-US" sz="1600"/>
              <a:t>Vendor-Management und Vertragsverhandlungen</a:t>
            </a:r>
          </a:p>
          <a:p>
            <a:pPr lvl="0"/>
            <a:endParaRPr lang="en-CH" sz="1600"/>
          </a:p>
          <a:p>
            <a:pPr marL="0" lvl="0" indent="0">
              <a:buNone/>
            </a:pPr>
            <a:r>
              <a:rPr lang="en-US" sz="1600" i="1"/>
              <a:t>"Wann hattet ihr das letzte Mal Zeit für echte Strategie?"</a:t>
            </a:r>
            <a:endParaRPr lang="en-CH" sz="1600" i="1"/>
          </a:p>
        </p:txBody>
      </p:sp>
      <p:sp>
        <p:nvSpPr>
          <p:cNvPr id="3" name="Inhaltsplatzhalter 27">
            <a:extLst>
              <a:ext uri="{FF2B5EF4-FFF2-40B4-BE49-F238E27FC236}">
                <a16:creationId xmlns:a16="http://schemas.microsoft.com/office/drawing/2014/main" id="{9E0AFDC7-1E34-1F7F-83E0-251EA15B45D4}"/>
              </a:ext>
            </a:extLst>
          </p:cNvPr>
          <p:cNvSpPr txBox="1">
            <a:spLocks/>
          </p:cNvSpPr>
          <p:nvPr/>
        </p:nvSpPr>
        <p:spPr bwMode="gray">
          <a:xfrm>
            <a:off x="6541375" y="1604466"/>
            <a:ext cx="5339495" cy="17760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txBody>
          <a:bodyPr vert="horz" lIns="0" tIns="0" rIns="0" bIns="0" rtlCol="0" anchor="ctr">
            <a:noAutofit/>
          </a:bodyPr>
          <a:lstStyle>
            <a:lvl1pPr marL="270027" indent="-270027"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0072" indent="-270027"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80108" indent="-270027"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40144" indent="-270027"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00180" indent="-270027"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851" indent="-228623" algn="l" defTabSz="9144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l" defTabSz="9144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l" defTabSz="9144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l" defTabSz="9144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b="1" i="1">
                <a:solidFill>
                  <a:schemeClr val="bg1">
                    <a:lumMod val="50000"/>
                  </a:schemeClr>
                </a:solidFill>
              </a:rPr>
              <a:t>70% der Zeit für operative Themen statt strategisches Denken</a:t>
            </a:r>
          </a:p>
          <a:p>
            <a:pPr marL="0" indent="0" algn="ctr">
              <a:buNone/>
            </a:pPr>
            <a:r>
              <a:rPr lang="de-DE" b="1" i="1">
                <a:solidFill>
                  <a:schemeClr val="bg1">
                    <a:lumMod val="50000"/>
                  </a:schemeClr>
                </a:solidFill>
              </a:rPr>
              <a:t>Compliance-Theater und Security-Brände verhindern Transformation</a:t>
            </a:r>
          </a:p>
        </p:txBody>
      </p:sp>
      <p:pic>
        <p:nvPicPr>
          <p:cNvPr id="7" name="Grafik 6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47BDFF70-7CD1-383D-3825-36E01091F5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67" t="6285" r="4938" b="37179"/>
          <a:stretch/>
        </p:blipFill>
        <p:spPr>
          <a:xfrm>
            <a:off x="6541375" y="4089400"/>
            <a:ext cx="5339495" cy="1432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947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1ACF0-23CB-7907-2281-2205D5248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">
            <a:extLst>
              <a:ext uri="{FF2B5EF4-FFF2-40B4-BE49-F238E27FC236}">
                <a16:creationId xmlns:a16="http://schemas.microsoft.com/office/drawing/2014/main" id="{AA7CBC12-5032-3D30-9452-44C9369F8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6488" y="6512172"/>
            <a:ext cx="573372" cy="288000"/>
          </a:xfrm>
        </p:spPr>
        <p:txBody>
          <a:bodyPr/>
          <a:lstStyle/>
          <a:p>
            <a:fld id="{3DCCD4AC-BAD2-4660-A884-1D453CE89EE4}" type="datetime1">
              <a:rPr lang="de-DE" noProof="0" smtClean="0"/>
              <a:pPr/>
              <a:t>22.06.2025</a:t>
            </a:fld>
            <a:endParaRPr lang="de-DE" noProof="0"/>
          </a:p>
        </p:txBody>
      </p:sp>
      <p:sp>
        <p:nvSpPr>
          <p:cNvPr id="8" name="Foliennummer">
            <a:extLst>
              <a:ext uri="{FF2B5EF4-FFF2-40B4-BE49-F238E27FC236}">
                <a16:creationId xmlns:a16="http://schemas.microsoft.com/office/drawing/2014/main" id="{E8BBB664-A5C6-E3A9-DB29-F8706E11F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71" y="6512172"/>
            <a:ext cx="381950" cy="288000"/>
          </a:xfrm>
        </p:spPr>
        <p:txBody>
          <a:bodyPr/>
          <a:lstStyle/>
          <a:p>
            <a:fld id="{02CEFE82-39F2-4F47-8A0C-D5AB3496FA5C}" type="slidenum">
              <a:rPr lang="de-DE" noProof="0" smtClean="0"/>
              <a:pPr/>
              <a:t>3</a:t>
            </a:fld>
            <a:endParaRPr lang="de-DE" noProof="0"/>
          </a:p>
        </p:txBody>
      </p:sp>
      <p:sp>
        <p:nvSpPr>
          <p:cNvPr id="44" name="Untertitel">
            <a:extLst>
              <a:ext uri="{FF2B5EF4-FFF2-40B4-BE49-F238E27FC236}">
                <a16:creationId xmlns:a16="http://schemas.microsoft.com/office/drawing/2014/main" id="{BA2886A2-91EB-5769-6FA6-5A607224FE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70" y="826857"/>
            <a:ext cx="11111046" cy="319771"/>
          </a:xfrm>
        </p:spPr>
        <p:txBody>
          <a:bodyPr/>
          <a:lstStyle/>
          <a:p>
            <a:r>
              <a:rPr lang="en-US"/>
              <a:t>KI ist nicht das nächste IT-Projekt – es ist kulturelle Disruption</a:t>
            </a:r>
            <a:endParaRPr lang="de-DE"/>
          </a:p>
        </p:txBody>
      </p:sp>
      <p:sp>
        <p:nvSpPr>
          <p:cNvPr id="45" name="Titel">
            <a:extLst>
              <a:ext uri="{FF2B5EF4-FFF2-40B4-BE49-F238E27FC236}">
                <a16:creationId xmlns:a16="http://schemas.microsoft.com/office/drawing/2014/main" id="{4AF0FDF2-970C-0660-0A6F-F321CD43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70" y="432000"/>
            <a:ext cx="11111046" cy="323240"/>
          </a:xfrm>
        </p:spPr>
        <p:txBody>
          <a:bodyPr/>
          <a:lstStyle/>
          <a:p>
            <a:r>
              <a:rPr lang="en-US"/>
              <a:t>Der Wendepunkt</a:t>
            </a:r>
            <a:endParaRPr lang="de-DE"/>
          </a:p>
        </p:txBody>
      </p:sp>
      <p:sp>
        <p:nvSpPr>
          <p:cNvPr id="28" name="Inhaltsplatzhalter 27">
            <a:extLst>
              <a:ext uri="{FF2B5EF4-FFF2-40B4-BE49-F238E27FC236}">
                <a16:creationId xmlns:a16="http://schemas.microsoft.com/office/drawing/2014/main" id="{9E1DB8B5-B868-1304-912F-8E2DE567A7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70" y="2110023"/>
            <a:ext cx="5339495" cy="3181067"/>
          </a:xfrm>
        </p:spPr>
        <p:txBody>
          <a:bodyPr/>
          <a:lstStyle/>
          <a:p>
            <a:pPr lvl="0"/>
            <a:r>
              <a:rPr lang="en-US" sz="1600" err="1"/>
              <a:t>Klassischer</a:t>
            </a:r>
            <a:r>
              <a:rPr lang="en-US" sz="1600"/>
              <a:t> Schweizer Ansatz: “</a:t>
            </a:r>
            <a:r>
              <a:rPr lang="en-US" sz="1600" err="1"/>
              <a:t>Lasst</a:t>
            </a:r>
            <a:r>
              <a:rPr lang="en-US" sz="1600"/>
              <a:t> </a:t>
            </a:r>
            <a:r>
              <a:rPr lang="en-US" sz="1600" err="1"/>
              <a:t>uns</a:t>
            </a:r>
            <a:r>
              <a:rPr lang="en-US" sz="1600"/>
              <a:t> einen KI-</a:t>
            </a:r>
            <a:r>
              <a:rPr lang="en-US" sz="1600" err="1"/>
              <a:t>Berater</a:t>
            </a:r>
            <a:r>
              <a:rPr lang="en-US" sz="1600"/>
              <a:t> engagieren“ – i.O. wenn integrierbar</a:t>
            </a:r>
            <a:endParaRPr lang="en-CH" sz="1600"/>
          </a:p>
          <a:p>
            <a:pPr lvl="0"/>
            <a:r>
              <a:rPr lang="en-US" sz="1600"/>
              <a:t>KI </a:t>
            </a:r>
            <a:r>
              <a:rPr lang="en-US" sz="1600" err="1"/>
              <a:t>verändert</a:t>
            </a:r>
            <a:r>
              <a:rPr lang="en-US" sz="1600"/>
              <a:t> </a:t>
            </a:r>
            <a:r>
              <a:rPr lang="en-US" sz="1600" err="1"/>
              <a:t>nicht</a:t>
            </a:r>
            <a:r>
              <a:rPr lang="en-US" sz="1600"/>
              <a:t> </a:t>
            </a:r>
            <a:r>
              <a:rPr lang="en-US" sz="1600" err="1"/>
              <a:t>nur</a:t>
            </a:r>
            <a:r>
              <a:rPr lang="en-US" sz="1600"/>
              <a:t> </a:t>
            </a:r>
            <a:r>
              <a:rPr lang="en-US" sz="1600" err="1"/>
              <a:t>Unternehmen</a:t>
            </a:r>
            <a:r>
              <a:rPr lang="en-US" sz="1600"/>
              <a:t>, </a:t>
            </a:r>
            <a:r>
              <a:rPr lang="en-US" sz="1600" err="1"/>
              <a:t>sondern</a:t>
            </a:r>
            <a:r>
              <a:rPr lang="en-US" sz="1600"/>
              <a:t> </a:t>
            </a:r>
            <a:r>
              <a:rPr lang="en-US" sz="1600" err="1"/>
              <a:t>jede</a:t>
            </a:r>
            <a:r>
              <a:rPr lang="en-US" sz="1600"/>
              <a:t> </a:t>
            </a:r>
            <a:r>
              <a:rPr lang="en-US" sz="1600" err="1"/>
              <a:t>einzelne</a:t>
            </a:r>
            <a:r>
              <a:rPr lang="en-US" sz="1600"/>
              <a:t> </a:t>
            </a:r>
            <a:r>
              <a:rPr lang="en-US" sz="1600" err="1"/>
              <a:t>Mitarbeitende</a:t>
            </a:r>
            <a:endParaRPr lang="en-US" sz="1600"/>
          </a:p>
          <a:p>
            <a:pPr lvl="0"/>
            <a:r>
              <a:rPr lang="en-US" sz="1600"/>
              <a:t>Die Disruption </a:t>
            </a:r>
            <a:r>
              <a:rPr lang="en-US" sz="1600" err="1"/>
              <a:t>findet</a:t>
            </a:r>
            <a:r>
              <a:rPr lang="en-US" sz="1600"/>
              <a:t> auf </a:t>
            </a:r>
            <a:r>
              <a:rPr lang="en-US" sz="1600" err="1"/>
              <a:t>Mitarbeiterinnen</a:t>
            </a:r>
            <a:r>
              <a:rPr lang="en-US" sz="1600"/>
              <a:t>-Level </a:t>
            </a:r>
            <a:r>
              <a:rPr lang="en-US" sz="1600" err="1"/>
              <a:t>statt</a:t>
            </a:r>
            <a:r>
              <a:rPr lang="en-US" sz="1600"/>
              <a:t>, </a:t>
            </a:r>
            <a:r>
              <a:rPr lang="en-US" sz="1600" err="1"/>
              <a:t>nicht</a:t>
            </a:r>
            <a:r>
              <a:rPr lang="en-US" sz="1600"/>
              <a:t> </a:t>
            </a:r>
            <a:r>
              <a:rPr lang="en-US" sz="1600" err="1"/>
              <a:t>nur</a:t>
            </a:r>
            <a:r>
              <a:rPr lang="en-US" sz="1600"/>
              <a:t> auf Unternehmens-Level</a:t>
            </a:r>
          </a:p>
          <a:p>
            <a:pPr lvl="0"/>
            <a:endParaRPr lang="en-US" sz="1600"/>
          </a:p>
          <a:p>
            <a:pPr lvl="0"/>
            <a:endParaRPr lang="en-US" sz="1600"/>
          </a:p>
          <a:p>
            <a:r>
              <a:rPr lang="en-US" sz="1600" i="1"/>
              <a:t>Wie geht ihr mit Widerstand bei KI-Projekten um?</a:t>
            </a:r>
            <a:endParaRPr lang="en-CH" sz="1600"/>
          </a:p>
        </p:txBody>
      </p:sp>
      <p:sp>
        <p:nvSpPr>
          <p:cNvPr id="3" name="Inhaltsplatzhalter 27">
            <a:extLst>
              <a:ext uri="{FF2B5EF4-FFF2-40B4-BE49-F238E27FC236}">
                <a16:creationId xmlns:a16="http://schemas.microsoft.com/office/drawing/2014/main" id="{645A7BD7-F8C5-2AB2-D438-DBB92FA170A2}"/>
              </a:ext>
            </a:extLst>
          </p:cNvPr>
          <p:cNvSpPr txBox="1">
            <a:spLocks/>
          </p:cNvSpPr>
          <p:nvPr/>
        </p:nvSpPr>
        <p:spPr bwMode="gray">
          <a:xfrm>
            <a:off x="6541375" y="1601436"/>
            <a:ext cx="5339495" cy="6696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27" indent="-270027"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0072" indent="-270027"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80108" indent="-270027"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40144" indent="-270027"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00180" indent="-270027"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851" indent="-228623" algn="l" defTabSz="9144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l" defTabSz="9144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l" defTabSz="9144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l" defTabSz="9144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b="1" i="1">
                <a:solidFill>
                  <a:schemeClr val="bg1">
                    <a:lumMod val="50000"/>
                  </a:schemeClr>
                </a:solidFill>
              </a:rPr>
              <a:t>47% aller Jobs durch KI gefährdet - nicht auf Knopfdruck, sondern schleichend</a:t>
            </a:r>
          </a:p>
          <a:p>
            <a:pPr algn="ctr"/>
            <a:endParaRPr lang="de-DE" b="1" i="1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Grafik 6" descr="Ein Bild, das Zahnrad, Kreis, Screenshot, Transport enthält.&#10;&#10;KI-generierte Inhalte können fehlerhaft sein.">
            <a:extLst>
              <a:ext uri="{FF2B5EF4-FFF2-40B4-BE49-F238E27FC236}">
                <a16:creationId xmlns:a16="http://schemas.microsoft.com/office/drawing/2014/main" id="{7BDC0F6A-6528-2198-C327-D7B6F8969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949" y="2725892"/>
            <a:ext cx="3590787" cy="35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B1E61-1532-C320-6D7E-D9C6FB84E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nhalt">
            <a:extLst>
              <a:ext uri="{FF2B5EF4-FFF2-40B4-BE49-F238E27FC236}">
                <a16:creationId xmlns:a16="http://schemas.microsoft.com/office/drawing/2014/main" id="{6C942A3D-60DD-A6FD-A169-991366CD0CBE}"/>
              </a:ext>
            </a:extLst>
          </p:cNvPr>
          <p:cNvSpPr txBox="1">
            <a:spLocks/>
          </p:cNvSpPr>
          <p:nvPr/>
        </p:nvSpPr>
        <p:spPr>
          <a:xfrm>
            <a:off x="0" y="1543050"/>
            <a:ext cx="4996653" cy="4057650"/>
          </a:xfrm>
          <a:prstGeom prst="rect">
            <a:avLst/>
          </a:prstGeom>
          <a:solidFill>
            <a:schemeClr val="accent1"/>
          </a:solidFill>
        </p:spPr>
        <p:txBody>
          <a:bodyPr lIns="540000" anchor="ctr"/>
          <a:lstStyle>
            <a:lvl1pPr marL="270027" indent="-270027"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072" indent="-270027"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0108" indent="-270027"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40144" indent="-270027"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00180" indent="-270027"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851" indent="-228623" algn="l" defTabSz="9144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l" defTabSz="9144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l" defTabSz="9144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l" defTabSz="9144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b="1">
                <a:solidFill>
                  <a:schemeClr val="bg1"/>
                </a:solidFill>
              </a:rPr>
              <a:t> </a:t>
            </a:r>
            <a:endParaRPr lang="de-DE" sz="1600">
              <a:solidFill>
                <a:schemeClr val="bg1"/>
              </a:solidFill>
            </a:endParaRPr>
          </a:p>
        </p:txBody>
      </p:sp>
      <p:pic>
        <p:nvPicPr>
          <p:cNvPr id="10" name="Grafik 9" descr="Ein Bild, das Screenshot, Dunkelheit, Grafiken, Kunst enthält.&#10;&#10;KI-generierte Inhalte können fehlerhaft sein.">
            <a:extLst>
              <a:ext uri="{FF2B5EF4-FFF2-40B4-BE49-F238E27FC236}">
                <a16:creationId xmlns:a16="http://schemas.microsoft.com/office/drawing/2014/main" id="{905F49F7-FDE3-0708-CA2E-ED2C195DC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209" y="942173"/>
            <a:ext cx="4923008" cy="49230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882306-82F8-3493-1931-FED08A12943E}"/>
              </a:ext>
            </a:extLst>
          </p:cNvPr>
          <p:cNvSpPr txBox="1"/>
          <p:nvPr/>
        </p:nvSpPr>
        <p:spPr>
          <a:xfrm>
            <a:off x="5239386" y="1727233"/>
            <a:ext cx="1927609" cy="677815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/>
          <a:p>
            <a:pPr marL="0" lvl="1" algn="r"/>
            <a:r>
              <a:rPr lang="en-US" sz="1400">
                <a:solidFill>
                  <a:schemeClr val="bg2">
                    <a:lumMod val="50000"/>
                  </a:schemeClr>
                </a:solidFill>
              </a:rPr>
              <a:t>Automatisierung von Standardprozessen</a:t>
            </a:r>
            <a:endParaRPr lang="en-CH" sz="1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1711F5-AA65-483A-A834-9EAC50D3215D}"/>
              </a:ext>
            </a:extLst>
          </p:cNvPr>
          <p:cNvSpPr txBox="1"/>
          <p:nvPr/>
        </p:nvSpPr>
        <p:spPr>
          <a:xfrm>
            <a:off x="9566535" y="1701297"/>
            <a:ext cx="2451293" cy="677815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/>
          <a:p>
            <a:pPr marL="0" lvl="1"/>
            <a:r>
              <a:rPr lang="de-DE" sz="1400">
                <a:solidFill>
                  <a:schemeClr val="bg2">
                    <a:lumMod val="50000"/>
                  </a:schemeClr>
                </a:solidFill>
              </a:rPr>
              <a:t>Neuverteilung von Rollen und Verantwortlichkeiten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EDAE95-8937-597C-4A02-6ED61EEA1758}"/>
              </a:ext>
            </a:extLst>
          </p:cNvPr>
          <p:cNvSpPr txBox="1"/>
          <p:nvPr/>
        </p:nvSpPr>
        <p:spPr>
          <a:xfrm>
            <a:off x="7417730" y="5747538"/>
            <a:ext cx="1927609" cy="576347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/>
          <a:p>
            <a:pPr marL="0" lvl="1" algn="ctr"/>
            <a:r>
              <a:rPr lang="de-DE" sz="1400">
                <a:solidFill>
                  <a:schemeClr val="bg2">
                    <a:lumMod val="50000"/>
                  </a:schemeClr>
                </a:solidFill>
              </a:rPr>
              <a:t>Neue Sicherheitsrisiken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C03062-9A68-210C-AA1C-71C2E7EBAD1C}"/>
              </a:ext>
            </a:extLst>
          </p:cNvPr>
          <p:cNvSpPr txBox="1"/>
          <p:nvPr/>
        </p:nvSpPr>
        <p:spPr>
          <a:xfrm>
            <a:off x="5239385" y="5124060"/>
            <a:ext cx="1927609" cy="677815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/>
          <a:p>
            <a:pPr marL="0" lvl="1" algn="r"/>
            <a:r>
              <a:rPr lang="de-DE" sz="1400">
                <a:solidFill>
                  <a:schemeClr val="bg2">
                    <a:lumMod val="50000"/>
                  </a:schemeClr>
                </a:solidFill>
              </a:rPr>
              <a:t>Völlig andere Kostenstrukturen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253F04-0BDD-803A-ABC0-49D9CD131480}"/>
              </a:ext>
            </a:extLst>
          </p:cNvPr>
          <p:cNvSpPr txBox="1"/>
          <p:nvPr/>
        </p:nvSpPr>
        <p:spPr>
          <a:xfrm>
            <a:off x="9010199" y="5037064"/>
            <a:ext cx="2822574" cy="677815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/>
          <a:p>
            <a:pPr marL="0" lvl="1"/>
            <a:r>
              <a:rPr lang="de-DE" sz="1400">
                <a:solidFill>
                  <a:schemeClr val="bg2">
                    <a:lumMod val="50000"/>
                  </a:schemeClr>
                </a:solidFill>
              </a:rPr>
              <a:t>Veränderte Compliance-Anforderungen (DSGVO, AI Act)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2A1280-67CD-4F62-60DB-0191E2D23CF0}"/>
              </a:ext>
            </a:extLst>
          </p:cNvPr>
          <p:cNvSpPr txBox="1"/>
          <p:nvPr/>
        </p:nvSpPr>
        <p:spPr>
          <a:xfrm>
            <a:off x="7888659" y="1612846"/>
            <a:ext cx="1601038" cy="494628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lvl="1" algn="ctr"/>
            <a:r>
              <a:rPr lang="de-DE" sz="1400" b="1">
                <a:solidFill>
                  <a:schemeClr val="accent4">
                    <a:lumMod val="75000"/>
                  </a:schemeClr>
                </a:solidFill>
              </a:rPr>
              <a:t>Kreativität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065912-DA69-401D-644E-9B6DE9085889}"/>
              </a:ext>
            </a:extLst>
          </p:cNvPr>
          <p:cNvSpPr txBox="1"/>
          <p:nvPr/>
        </p:nvSpPr>
        <p:spPr>
          <a:xfrm>
            <a:off x="9241925" y="3304505"/>
            <a:ext cx="1601038" cy="494628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lvl="1" algn="ctr"/>
            <a:r>
              <a:rPr lang="de-DE" sz="1400" b="1">
                <a:solidFill>
                  <a:schemeClr val="accent4">
                    <a:lumMod val="75000"/>
                  </a:schemeClr>
                </a:solidFill>
              </a:rPr>
              <a:t>Empathie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585B77-C638-A83D-990F-6D21C486D24D}"/>
              </a:ext>
            </a:extLst>
          </p:cNvPr>
          <p:cNvSpPr txBox="1"/>
          <p:nvPr/>
        </p:nvSpPr>
        <p:spPr>
          <a:xfrm>
            <a:off x="5510852" y="3354947"/>
            <a:ext cx="2851674" cy="494628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lvl="1" algn="r"/>
            <a:r>
              <a:rPr lang="de-DE" sz="1400" b="1">
                <a:solidFill>
                  <a:schemeClr val="accent4">
                    <a:lumMod val="75000"/>
                  </a:schemeClr>
                </a:solidFill>
              </a:rPr>
              <a:t>strategische Entscheidungen mit  Unsicherheiten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0A87A7-D97F-356E-B34F-B939466AB7B4}"/>
              </a:ext>
            </a:extLst>
          </p:cNvPr>
          <p:cNvSpPr txBox="1"/>
          <p:nvPr/>
        </p:nvSpPr>
        <p:spPr>
          <a:xfrm>
            <a:off x="5617029" y="2483897"/>
            <a:ext cx="1601038" cy="494628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lvl="1" algn="r"/>
            <a:r>
              <a:rPr lang="de-DE" sz="1400" b="1">
                <a:solidFill>
                  <a:schemeClr val="accent4">
                    <a:lumMod val="75000"/>
                  </a:schemeClr>
                </a:solidFill>
              </a:rPr>
              <a:t>Kontrolle</a:t>
            </a:r>
          </a:p>
        </p:txBody>
      </p:sp>
      <p:sp>
        <p:nvSpPr>
          <p:cNvPr id="2" name="Datum">
            <a:extLst>
              <a:ext uri="{FF2B5EF4-FFF2-40B4-BE49-F238E27FC236}">
                <a16:creationId xmlns:a16="http://schemas.microsoft.com/office/drawing/2014/main" id="{E29FF4A4-C1EC-9BDD-7312-4D3948E2D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D4AC-BAD2-4660-A884-1D453CE89EE4}" type="datetime1">
              <a:rPr lang="de-DE" noProof="0" smtClean="0"/>
              <a:pPr/>
              <a:t>22.06.2025</a:t>
            </a:fld>
            <a:endParaRPr lang="de-DE" noProof="0"/>
          </a:p>
        </p:txBody>
      </p:sp>
      <p:sp>
        <p:nvSpPr>
          <p:cNvPr id="8" name="Foliennummer">
            <a:extLst>
              <a:ext uri="{FF2B5EF4-FFF2-40B4-BE49-F238E27FC236}">
                <a16:creationId xmlns:a16="http://schemas.microsoft.com/office/drawing/2014/main" id="{01E1C45D-8921-588B-BAC8-B540AE39A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de-DE" noProof="0" smtClean="0"/>
              <a:pPr/>
              <a:t>4</a:t>
            </a:fld>
            <a:endParaRPr lang="de-DE" noProof="0"/>
          </a:p>
        </p:txBody>
      </p:sp>
      <p:sp>
        <p:nvSpPr>
          <p:cNvPr id="44" name="Untertitel">
            <a:extLst>
              <a:ext uri="{FF2B5EF4-FFF2-40B4-BE49-F238E27FC236}">
                <a16:creationId xmlns:a16="http://schemas.microsoft.com/office/drawing/2014/main" id="{1AF7D2B5-863E-F117-4EC0-685BC09873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Strategisch denken oder verloren gehen</a:t>
            </a:r>
            <a:endParaRPr lang="de-DE"/>
          </a:p>
        </p:txBody>
      </p:sp>
      <p:sp>
        <p:nvSpPr>
          <p:cNvPr id="45" name="Titel">
            <a:extLst>
              <a:ext uri="{FF2B5EF4-FFF2-40B4-BE49-F238E27FC236}">
                <a16:creationId xmlns:a16="http://schemas.microsoft.com/office/drawing/2014/main" id="{968274DF-6D08-3939-30AC-1491DAB5A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Das T-Bone-Prinzip (mit Veggie-Alternative)</a:t>
            </a:r>
            <a:endParaRPr lang="de-DE"/>
          </a:p>
        </p:txBody>
      </p:sp>
      <p:sp>
        <p:nvSpPr>
          <p:cNvPr id="3" name="Inhaltsplatzhalter 27">
            <a:extLst>
              <a:ext uri="{FF2B5EF4-FFF2-40B4-BE49-F238E27FC236}">
                <a16:creationId xmlns:a16="http://schemas.microsoft.com/office/drawing/2014/main" id="{9252BFB2-CF42-410E-AB9D-81BD32A2AC71}"/>
              </a:ext>
            </a:extLst>
          </p:cNvPr>
          <p:cNvSpPr txBox="1">
            <a:spLocks/>
          </p:cNvSpPr>
          <p:nvPr/>
        </p:nvSpPr>
        <p:spPr bwMode="gray">
          <a:xfrm>
            <a:off x="5736773" y="1352052"/>
            <a:ext cx="6096000" cy="31664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27" indent="-270027"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0072" indent="-270027"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80108" indent="-270027"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40144" indent="-270027"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00180" indent="-270027"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851" indent="-228623" algn="l" defTabSz="9144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l" defTabSz="9144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l" defTabSz="9144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l" defTabSz="9144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Inhaltsplatzhalter 27">
            <a:extLst>
              <a:ext uri="{FF2B5EF4-FFF2-40B4-BE49-F238E27FC236}">
                <a16:creationId xmlns:a16="http://schemas.microsoft.com/office/drawing/2014/main" id="{2BFC6528-AE84-61A1-2453-AC8EBF2EA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8155" y="1653623"/>
            <a:ext cx="4291067" cy="4057647"/>
          </a:xfrm>
          <a:noFill/>
        </p:spPr>
        <p:txBody>
          <a:bodyPr/>
          <a:lstStyle/>
          <a:p>
            <a:pPr lvl="0"/>
            <a:r>
              <a:rPr lang="en-US" sz="1800" i="1">
                <a:solidFill>
                  <a:schemeClr val="tx1">
                    <a:lumMod val="50000"/>
                    <a:lumOff val="50000"/>
                  </a:schemeClr>
                </a:solidFill>
              </a:rPr>
              <a:t>“Meater”</a:t>
            </a:r>
            <a:br>
              <a:rPr lang="en-US" sz="1800" i="1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800">
                <a:solidFill>
                  <a:schemeClr val="bg1"/>
                </a:solidFill>
              </a:rPr>
              <a:t>Knochenarbeit übernimmt KI, Menschen geniessen das Fleisch</a:t>
            </a:r>
          </a:p>
          <a:p>
            <a:pPr lvl="0"/>
            <a:endParaRPr lang="en-US" sz="1800">
              <a:solidFill>
                <a:schemeClr val="bg1"/>
              </a:solidFill>
            </a:endParaRPr>
          </a:p>
          <a:p>
            <a:pPr lvl="0"/>
            <a:r>
              <a:rPr lang="en-US" sz="1800" i="1">
                <a:solidFill>
                  <a:schemeClr val="tx1">
                    <a:lumMod val="50000"/>
                    <a:lumOff val="50000"/>
                  </a:schemeClr>
                </a:solidFill>
              </a:rPr>
              <a:t>“Veggies”</a:t>
            </a:r>
            <a:br>
              <a:rPr lang="en-US" sz="1800" i="1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800">
                <a:solidFill>
                  <a:schemeClr val="bg1"/>
                </a:solidFill>
              </a:rPr>
              <a:t>Die Kernfunktionen übernimmt KI, Menschen geniessen die Avocado</a:t>
            </a:r>
          </a:p>
          <a:p>
            <a:pPr marL="0" lvl="0" indent="0" algn="ctr">
              <a:buNone/>
            </a:pPr>
            <a:endParaRPr lang="en-US" sz="1800">
              <a:solidFill>
                <a:schemeClr val="tx1"/>
              </a:solidFill>
            </a:endParaRPr>
          </a:p>
          <a:p>
            <a:pPr marL="0" lvl="0" indent="0" algn="ctr">
              <a:buNone/>
            </a:pPr>
            <a:endParaRPr lang="en-US" sz="1800">
              <a:solidFill>
                <a:schemeClr val="tx1"/>
              </a:solidFill>
            </a:endParaRPr>
          </a:p>
          <a:p>
            <a:pPr marL="0" lvl="0" indent="0" algn="ctr">
              <a:buNone/>
            </a:pPr>
            <a:r>
              <a:rPr lang="en-US" sz="1800" b="1">
                <a:solidFill>
                  <a:schemeClr val="bg1"/>
                </a:solidFill>
              </a:rPr>
              <a:t>“Strategisches Denken mit klugen Kontroll-Mechanismen wird noch  zentraler”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0B003CF-0513-65CF-A483-DA626B66EA17}"/>
              </a:ext>
            </a:extLst>
          </p:cNvPr>
          <p:cNvSpPr/>
          <p:nvPr/>
        </p:nvSpPr>
        <p:spPr>
          <a:xfrm>
            <a:off x="6215742" y="2520364"/>
            <a:ext cx="1028091" cy="375879"/>
          </a:xfrm>
          <a:prstGeom prst="round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CH" err="1"/>
          </a:p>
        </p:txBody>
      </p:sp>
      <p:sp>
        <p:nvSpPr>
          <p:cNvPr id="22" name="Inhalt">
            <a:extLst>
              <a:ext uri="{FF2B5EF4-FFF2-40B4-BE49-F238E27FC236}">
                <a16:creationId xmlns:a16="http://schemas.microsoft.com/office/drawing/2014/main" id="{35479F68-821B-E9FF-26BF-801BC5F8290D}"/>
              </a:ext>
            </a:extLst>
          </p:cNvPr>
          <p:cNvSpPr txBox="1">
            <a:spLocks/>
          </p:cNvSpPr>
          <p:nvPr/>
        </p:nvSpPr>
        <p:spPr>
          <a:xfrm flipV="1">
            <a:off x="0" y="4216400"/>
            <a:ext cx="4996653" cy="78660"/>
          </a:xfrm>
          <a:prstGeom prst="rect">
            <a:avLst/>
          </a:prstGeom>
          <a:solidFill>
            <a:schemeClr val="bg1"/>
          </a:solidFill>
        </p:spPr>
        <p:txBody>
          <a:bodyPr lIns="540000" anchor="ctr"/>
          <a:lstStyle>
            <a:lvl1pPr marL="270027" indent="-270027"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072" indent="-270027"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0108" indent="-270027"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40144" indent="-270027"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00180" indent="-270027"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851" indent="-228623" algn="l" defTabSz="9144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l" defTabSz="9144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l" defTabSz="9144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l" defTabSz="9144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b="1">
                <a:solidFill>
                  <a:schemeClr val="bg1"/>
                </a:solidFill>
              </a:rPr>
              <a:t> </a:t>
            </a:r>
            <a:endParaRPr lang="de-DE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340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4673A-D1E5-4BD1-6C9E-D6BAF0EC0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Screenshot, Cartoon enthält.&#10;&#10;KI-generierte Inhalte können fehlerhaft sein.">
            <a:extLst>
              <a:ext uri="{FF2B5EF4-FFF2-40B4-BE49-F238E27FC236}">
                <a16:creationId xmlns:a16="http://schemas.microsoft.com/office/drawing/2014/main" id="{0430EDF7-ACAB-DEF4-7A48-B559BF810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437" y="1390632"/>
            <a:ext cx="5631913" cy="5631913"/>
          </a:xfrm>
          <a:prstGeom prst="rect">
            <a:avLst/>
          </a:prstGeom>
        </p:spPr>
      </p:pic>
      <p:sp>
        <p:nvSpPr>
          <p:cNvPr id="2" name="Datum">
            <a:extLst>
              <a:ext uri="{FF2B5EF4-FFF2-40B4-BE49-F238E27FC236}">
                <a16:creationId xmlns:a16="http://schemas.microsoft.com/office/drawing/2014/main" id="{0BCCD6CA-E26D-023D-0A05-07E569B7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6488" y="6512172"/>
            <a:ext cx="573372" cy="288000"/>
          </a:xfrm>
        </p:spPr>
        <p:txBody>
          <a:bodyPr/>
          <a:lstStyle/>
          <a:p>
            <a:fld id="{3DCCD4AC-BAD2-4660-A884-1D453CE89EE4}" type="datetime1">
              <a:rPr lang="de-DE" noProof="0" smtClean="0"/>
              <a:pPr/>
              <a:t>22.06.2025</a:t>
            </a:fld>
            <a:endParaRPr lang="de-DE" noProof="0"/>
          </a:p>
        </p:txBody>
      </p:sp>
      <p:sp>
        <p:nvSpPr>
          <p:cNvPr id="8" name="Foliennummer">
            <a:extLst>
              <a:ext uri="{FF2B5EF4-FFF2-40B4-BE49-F238E27FC236}">
                <a16:creationId xmlns:a16="http://schemas.microsoft.com/office/drawing/2014/main" id="{280D410F-88F3-344D-EEE2-33B42DFFF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71" y="6512172"/>
            <a:ext cx="381950" cy="288000"/>
          </a:xfrm>
        </p:spPr>
        <p:txBody>
          <a:bodyPr/>
          <a:lstStyle/>
          <a:p>
            <a:fld id="{02CEFE82-39F2-4F47-8A0C-D5AB3496FA5C}" type="slidenum">
              <a:rPr lang="de-DE" noProof="0" smtClean="0"/>
              <a:pPr/>
              <a:t>5</a:t>
            </a:fld>
            <a:endParaRPr lang="de-DE" noProof="0"/>
          </a:p>
        </p:txBody>
      </p:sp>
      <p:sp>
        <p:nvSpPr>
          <p:cNvPr id="44" name="Untertitel">
            <a:extLst>
              <a:ext uri="{FF2B5EF4-FFF2-40B4-BE49-F238E27FC236}">
                <a16:creationId xmlns:a16="http://schemas.microsoft.com/office/drawing/2014/main" id="{DA66E9F4-D4E4-3AD0-E580-F41A6A87D5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70" y="826857"/>
            <a:ext cx="11111046" cy="319771"/>
          </a:xfrm>
        </p:spPr>
        <p:txBody>
          <a:bodyPr/>
          <a:lstStyle/>
          <a:p>
            <a:r>
              <a:rPr lang="en-US"/>
              <a:t>Vom Tech-Manager zum Strategic Orchestrator</a:t>
            </a:r>
            <a:endParaRPr lang="de-DE"/>
          </a:p>
        </p:txBody>
      </p:sp>
      <p:sp>
        <p:nvSpPr>
          <p:cNvPr id="45" name="Titel">
            <a:extLst>
              <a:ext uri="{FF2B5EF4-FFF2-40B4-BE49-F238E27FC236}">
                <a16:creationId xmlns:a16="http://schemas.microsoft.com/office/drawing/2014/main" id="{2169164C-4340-36F0-58CC-6AA06DED4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70" y="432000"/>
            <a:ext cx="11111046" cy="323240"/>
          </a:xfrm>
        </p:spPr>
        <p:txBody>
          <a:bodyPr/>
          <a:lstStyle/>
          <a:p>
            <a:r>
              <a:rPr lang="en-US"/>
              <a:t>Die neue CIO-Rolle in 3 Jahren</a:t>
            </a:r>
            <a:endParaRPr lang="de-DE"/>
          </a:p>
        </p:txBody>
      </p:sp>
      <p:sp>
        <p:nvSpPr>
          <p:cNvPr id="28" name="Inhaltsplatzhalter 27">
            <a:extLst>
              <a:ext uri="{FF2B5EF4-FFF2-40B4-BE49-F238E27FC236}">
                <a16:creationId xmlns:a16="http://schemas.microsoft.com/office/drawing/2014/main" id="{7C31748D-7B45-F98D-BC52-072C3F7E04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70" y="1749090"/>
            <a:ext cx="5339495" cy="3684043"/>
          </a:xfrm>
        </p:spPr>
        <p:txBody>
          <a:bodyPr/>
          <a:lstStyle/>
          <a:p>
            <a:pPr marL="0" lvl="0" indent="0">
              <a:buNone/>
            </a:pPr>
            <a:r>
              <a:rPr lang="en-US" b="1"/>
              <a:t>Alte Rolle</a:t>
            </a:r>
            <a:r>
              <a:rPr lang="en-US"/>
              <a:t> (schematisch)</a:t>
            </a:r>
          </a:p>
          <a:p>
            <a:pPr lvl="1"/>
            <a:r>
              <a:rPr lang="en-US"/>
              <a:t>IT-Infrastruktur verwalten</a:t>
            </a:r>
          </a:p>
          <a:p>
            <a:pPr lvl="1"/>
            <a:r>
              <a:rPr lang="en-US"/>
              <a:t>Projekte abwickeln, welche irgendwie mit IT zu tun haben scheinen</a:t>
            </a:r>
          </a:p>
          <a:p>
            <a:pPr lvl="1"/>
            <a:endParaRPr lang="en-CH"/>
          </a:p>
          <a:p>
            <a:pPr marL="0" lvl="0" indent="0">
              <a:buNone/>
            </a:pPr>
            <a:r>
              <a:rPr lang="en-US" b="1"/>
              <a:t>Neue Rolle “</a:t>
            </a:r>
            <a:r>
              <a:rPr lang="en-US"/>
              <a:t>Mensch-KI-Symbiose orchestrieren”</a:t>
            </a:r>
            <a:endParaRPr lang="en-CH"/>
          </a:p>
          <a:p>
            <a:pPr lvl="1"/>
            <a:r>
              <a:rPr lang="en-US"/>
              <a:t>HR einbeziehen: Daten nutzen, über Skills führen</a:t>
            </a:r>
            <a:endParaRPr lang="en-CH"/>
          </a:p>
          <a:p>
            <a:pPr lvl="1"/>
            <a:r>
              <a:rPr lang="en-US"/>
              <a:t>Datenstrategien entwickeln: Einfache Prinzipien</a:t>
            </a:r>
          </a:p>
          <a:p>
            <a:pPr lvl="1"/>
            <a:r>
              <a:rPr lang="en-US"/>
              <a:t>Ethik-Frameworks implementieren: Identifikation, Perspektiven?</a:t>
            </a:r>
            <a:endParaRPr lang="en-CH"/>
          </a:p>
          <a:p>
            <a:pPr lvl="1"/>
            <a:r>
              <a:rPr lang="en-US"/>
              <a:t>Compliance sicherstellen: AI Act, DSGVO, interne Richtlinien clever implementieren</a:t>
            </a:r>
            <a:endParaRPr lang="en-CH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1F4161-AD80-97C9-8077-01FD4747A533}"/>
              </a:ext>
            </a:extLst>
          </p:cNvPr>
          <p:cNvSpPr txBox="1"/>
          <p:nvPr/>
        </p:nvSpPr>
        <p:spPr>
          <a:xfrm>
            <a:off x="6312437" y="1549040"/>
            <a:ext cx="5113124" cy="7775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KI </a:t>
            </a:r>
            <a:r>
              <a:rPr lang="en-US" sz="1800" b="1" kern="100">
                <a:solidFill>
                  <a:srgbClr val="B39D1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Integration</a:t>
            </a:r>
            <a:r>
              <a:rPr lang="en-US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ist Unternehmensaufgabe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kern="10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KI </a:t>
            </a:r>
            <a:r>
              <a:rPr lang="en-US" b="1" kern="100">
                <a:solidFill>
                  <a:srgbClr val="B39D14"/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Orchestrierung</a:t>
            </a:r>
            <a:r>
              <a:rPr lang="en-US" b="1" kern="10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ist CIO Aufgabe im Verbund</a:t>
            </a:r>
            <a:endParaRPr lang="en-CH" sz="1800" b="1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896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42C9C-5073-B1AF-93A5-942B4F254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">
            <a:extLst>
              <a:ext uri="{FF2B5EF4-FFF2-40B4-BE49-F238E27FC236}">
                <a16:creationId xmlns:a16="http://schemas.microsoft.com/office/drawing/2014/main" id="{D2E3D851-7567-5C49-E324-D82C8B0B53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6488" y="6512172"/>
            <a:ext cx="573372" cy="288000"/>
          </a:xfrm>
        </p:spPr>
        <p:txBody>
          <a:bodyPr/>
          <a:lstStyle/>
          <a:p>
            <a:fld id="{3DCCD4AC-BAD2-4660-A884-1D453CE89EE4}" type="datetime1">
              <a:rPr lang="de-DE" noProof="0" smtClean="0"/>
              <a:pPr/>
              <a:t>22.06.2025</a:t>
            </a:fld>
            <a:endParaRPr lang="de-DE" noProof="0"/>
          </a:p>
        </p:txBody>
      </p:sp>
      <p:sp>
        <p:nvSpPr>
          <p:cNvPr id="8" name="Foliennummer">
            <a:extLst>
              <a:ext uri="{FF2B5EF4-FFF2-40B4-BE49-F238E27FC236}">
                <a16:creationId xmlns:a16="http://schemas.microsoft.com/office/drawing/2014/main" id="{EADF9685-94FC-C06B-33F5-03B7681D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71" y="6512172"/>
            <a:ext cx="381950" cy="288000"/>
          </a:xfrm>
        </p:spPr>
        <p:txBody>
          <a:bodyPr/>
          <a:lstStyle/>
          <a:p>
            <a:fld id="{02CEFE82-39F2-4F47-8A0C-D5AB3496FA5C}" type="slidenum">
              <a:rPr lang="de-DE" noProof="0" smtClean="0"/>
              <a:pPr/>
              <a:t>6</a:t>
            </a:fld>
            <a:endParaRPr lang="de-DE" noProof="0"/>
          </a:p>
        </p:txBody>
      </p:sp>
      <p:sp>
        <p:nvSpPr>
          <p:cNvPr id="44" name="Untertitel">
            <a:extLst>
              <a:ext uri="{FF2B5EF4-FFF2-40B4-BE49-F238E27FC236}">
                <a16:creationId xmlns:a16="http://schemas.microsoft.com/office/drawing/2014/main" id="{49F305EC-233C-B2B2-6FE9-E98A53A956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70" y="826857"/>
            <a:ext cx="11111046" cy="319771"/>
          </a:xfrm>
        </p:spPr>
        <p:txBody>
          <a:bodyPr/>
          <a:lstStyle/>
          <a:p>
            <a:r>
              <a:rPr lang="en-US"/>
              <a:t>Begleitung statt Schocktherapie</a:t>
            </a:r>
            <a:endParaRPr lang="de-DE"/>
          </a:p>
        </p:txBody>
      </p:sp>
      <p:sp>
        <p:nvSpPr>
          <p:cNvPr id="45" name="Titel">
            <a:extLst>
              <a:ext uri="{FF2B5EF4-FFF2-40B4-BE49-F238E27FC236}">
                <a16:creationId xmlns:a16="http://schemas.microsoft.com/office/drawing/2014/main" id="{A15ECB39-5825-EB4D-B48E-DD890C303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70" y="432000"/>
            <a:ext cx="11111046" cy="323240"/>
          </a:xfrm>
        </p:spPr>
        <p:txBody>
          <a:bodyPr/>
          <a:lstStyle/>
          <a:p>
            <a:r>
              <a:rPr lang="en-US"/>
              <a:t>Disruption as a Service</a:t>
            </a:r>
            <a:endParaRPr lang="de-DE"/>
          </a:p>
        </p:txBody>
      </p:sp>
      <p:sp>
        <p:nvSpPr>
          <p:cNvPr id="28" name="Inhaltsplatzhalter 27">
            <a:extLst>
              <a:ext uri="{FF2B5EF4-FFF2-40B4-BE49-F238E27FC236}">
                <a16:creationId xmlns:a16="http://schemas.microsoft.com/office/drawing/2014/main" id="{E2A08E14-C271-04D0-4134-FBF4D61F0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70" y="1825939"/>
            <a:ext cx="5323519" cy="3482907"/>
          </a:xfrm>
        </p:spPr>
        <p:txBody>
          <a:bodyPr/>
          <a:lstStyle/>
          <a:p>
            <a:pPr marL="0" lvl="0" indent="0">
              <a:buNone/>
            </a:pPr>
            <a:r>
              <a:rPr lang="en-US" b="1"/>
              <a:t>3 Säulen der Begleitung</a:t>
            </a:r>
          </a:p>
          <a:p>
            <a:pPr marL="0" lvl="0" indent="0">
              <a:buNone/>
            </a:pPr>
            <a:endParaRPr lang="en-CH"/>
          </a:p>
          <a:p>
            <a:r>
              <a:rPr lang="en-US" b="1"/>
              <a:t>Change Management</a:t>
            </a:r>
            <a:br>
              <a:rPr lang="en-US" b="1"/>
            </a:br>
            <a:r>
              <a:rPr lang="en-US" sz="1600"/>
              <a:t>Mitarbeiter abholen und mitnehmen – Kernthema</a:t>
            </a:r>
          </a:p>
          <a:p>
            <a:r>
              <a:rPr lang="en-US" b="1"/>
              <a:t>Skill Development</a:t>
            </a:r>
            <a:br>
              <a:rPr lang="en-US" b="1"/>
            </a:br>
            <a:r>
              <a:rPr lang="en-US" sz="1600"/>
              <a:t>Neue Kompetenzen entwickeln – Chance neuer Jobs</a:t>
            </a:r>
          </a:p>
          <a:p>
            <a:r>
              <a:rPr lang="en-US" b="1"/>
              <a:t>Safety Net</a:t>
            </a:r>
            <a:br>
              <a:rPr lang="en-US" b="1"/>
            </a:br>
            <a:r>
              <a:rPr lang="en-US" sz="1600"/>
              <a:t>Für die, die nicht mitkommen können – Nischen</a:t>
            </a:r>
            <a:endParaRPr lang="en-CH" sz="1600"/>
          </a:p>
        </p:txBody>
      </p:sp>
      <p:pic>
        <p:nvPicPr>
          <p:cNvPr id="10" name="Grafik 9" descr="Ein Bild, das Screenshot, Grafikdesign, Text, Cartoon enthält.&#10;&#10;KI-generierte Inhalte können fehlerhaft sein.">
            <a:extLst>
              <a:ext uri="{FF2B5EF4-FFF2-40B4-BE49-F238E27FC236}">
                <a16:creationId xmlns:a16="http://schemas.microsoft.com/office/drawing/2014/main" id="{99150E21-5D0C-A469-D46D-D518623E11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00"/>
          <a:stretch>
            <a:fillRect/>
          </a:stretch>
        </p:blipFill>
        <p:spPr>
          <a:xfrm>
            <a:off x="6095593" y="432000"/>
            <a:ext cx="5947406" cy="544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59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36949-32A9-1002-F006-A17A083CF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">
            <a:extLst>
              <a:ext uri="{FF2B5EF4-FFF2-40B4-BE49-F238E27FC236}">
                <a16:creationId xmlns:a16="http://schemas.microsoft.com/office/drawing/2014/main" id="{C948677D-0F49-C9F4-942A-6E328CE52F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6488" y="6512172"/>
            <a:ext cx="573372" cy="288000"/>
          </a:xfrm>
        </p:spPr>
        <p:txBody>
          <a:bodyPr/>
          <a:lstStyle/>
          <a:p>
            <a:fld id="{3DCCD4AC-BAD2-4660-A884-1D453CE89EE4}" type="datetime1">
              <a:rPr lang="de-DE" noProof="0" smtClean="0"/>
              <a:pPr/>
              <a:t>22.06.2025</a:t>
            </a:fld>
            <a:endParaRPr lang="de-DE" noProof="0"/>
          </a:p>
        </p:txBody>
      </p:sp>
      <p:sp>
        <p:nvSpPr>
          <p:cNvPr id="8" name="Foliennummer">
            <a:extLst>
              <a:ext uri="{FF2B5EF4-FFF2-40B4-BE49-F238E27FC236}">
                <a16:creationId xmlns:a16="http://schemas.microsoft.com/office/drawing/2014/main" id="{420EE6CA-D745-F84F-3CE7-4CEF3EA39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71" y="6512172"/>
            <a:ext cx="381950" cy="288000"/>
          </a:xfrm>
        </p:spPr>
        <p:txBody>
          <a:bodyPr/>
          <a:lstStyle/>
          <a:p>
            <a:fld id="{02CEFE82-39F2-4F47-8A0C-D5AB3496FA5C}" type="slidenum">
              <a:rPr lang="de-DE" noProof="0" smtClean="0"/>
              <a:pPr/>
              <a:t>7</a:t>
            </a:fld>
            <a:endParaRPr lang="de-DE" noProof="0"/>
          </a:p>
        </p:txBody>
      </p:sp>
      <p:sp>
        <p:nvSpPr>
          <p:cNvPr id="44" name="Untertitel">
            <a:extLst>
              <a:ext uri="{FF2B5EF4-FFF2-40B4-BE49-F238E27FC236}">
                <a16:creationId xmlns:a16="http://schemas.microsoft.com/office/drawing/2014/main" id="{26A9F57D-AF01-FDB9-0AE0-BB90444BAD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70" y="826857"/>
            <a:ext cx="11111046" cy="319771"/>
          </a:xfrm>
        </p:spPr>
        <p:txBody>
          <a:bodyPr/>
          <a:lstStyle/>
          <a:p>
            <a:r>
              <a:rPr lang="en-US"/>
              <a:t>Es lohnt sich, diese Themen aktiv anzugehen</a:t>
            </a:r>
            <a:endParaRPr lang="de-DE"/>
          </a:p>
        </p:txBody>
      </p:sp>
      <p:sp>
        <p:nvSpPr>
          <p:cNvPr id="45" name="Titel">
            <a:extLst>
              <a:ext uri="{FF2B5EF4-FFF2-40B4-BE49-F238E27FC236}">
                <a16:creationId xmlns:a16="http://schemas.microsoft.com/office/drawing/2014/main" id="{3CFA1578-9DB7-877B-E168-BE5216BC1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70" y="432000"/>
            <a:ext cx="11111046" cy="323240"/>
          </a:xfrm>
        </p:spPr>
        <p:txBody>
          <a:bodyPr/>
          <a:lstStyle/>
          <a:p>
            <a:r>
              <a:rPr lang="en-US"/>
              <a:t>Die 3 kritischen Entscheidungen</a:t>
            </a:r>
            <a:endParaRPr lang="de-DE"/>
          </a:p>
        </p:txBody>
      </p:sp>
      <p:sp>
        <p:nvSpPr>
          <p:cNvPr id="28" name="Inhaltsplatzhalter 27">
            <a:extLst>
              <a:ext uri="{FF2B5EF4-FFF2-40B4-BE49-F238E27FC236}">
                <a16:creationId xmlns:a16="http://schemas.microsoft.com/office/drawing/2014/main" id="{74D4F7EB-E8E1-3FEF-5A3B-9B355B199E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70" y="1743074"/>
            <a:ext cx="5339495" cy="3830412"/>
          </a:xfrm>
        </p:spPr>
        <p:txBody>
          <a:bodyPr/>
          <a:lstStyle/>
          <a:p>
            <a:pPr marL="0" lvl="0" indent="0">
              <a:buNone/>
            </a:pPr>
            <a:r>
              <a:rPr lang="en-US" b="1"/>
              <a:t>People Strategy</a:t>
            </a:r>
          </a:p>
          <a:p>
            <a:pPr lvl="1"/>
            <a:r>
              <a:rPr lang="en-US"/>
              <a:t>Future Workforce Matrix (human, hybrid, AI)</a:t>
            </a:r>
          </a:p>
          <a:p>
            <a:pPr lvl="1"/>
            <a:r>
              <a:rPr lang="en-US"/>
              <a:t>Wie mit den Betroffenen umgehen?</a:t>
            </a:r>
            <a:endParaRPr lang="en-CH"/>
          </a:p>
          <a:p>
            <a:pPr marL="0" lvl="0" indent="0">
              <a:buNone/>
            </a:pPr>
            <a:r>
              <a:rPr lang="en-US" b="1"/>
              <a:t>Data Strategy</a:t>
            </a:r>
          </a:p>
          <a:p>
            <a:pPr lvl="1"/>
            <a:r>
              <a:rPr lang="en-US"/>
              <a:t>Wie macht ihr eure Daten KI-ready?</a:t>
            </a:r>
          </a:p>
          <a:p>
            <a:pPr lvl="1"/>
            <a:r>
              <a:rPr lang="en-US"/>
              <a:t>Bereitstellung, Nutzung, Schulung, Entwicklung</a:t>
            </a:r>
            <a:endParaRPr lang="en-CH"/>
          </a:p>
          <a:p>
            <a:pPr marL="0" lvl="0" indent="0">
              <a:buNone/>
            </a:pPr>
            <a:r>
              <a:rPr lang="en-US" b="1"/>
              <a:t>Ethics Framework</a:t>
            </a:r>
          </a:p>
          <a:p>
            <a:pPr lvl="1"/>
            <a:r>
              <a:rPr lang="en-US"/>
              <a:t>Was ist für euer Unternehmen vertretbar?</a:t>
            </a:r>
          </a:p>
          <a:p>
            <a:pPr lvl="1"/>
            <a:r>
              <a:rPr lang="en-US"/>
              <a:t>Konkrete Richtlinien erstellen, sonst endlos</a:t>
            </a:r>
          </a:p>
          <a:p>
            <a:pPr marL="0" indent="0">
              <a:buNone/>
            </a:pPr>
            <a:endParaRPr lang="en-US" i="1"/>
          </a:p>
          <a:p>
            <a:pPr marL="0" indent="0">
              <a:buNone/>
            </a:pPr>
            <a:r>
              <a:rPr lang="en-US" i="1"/>
              <a:t>Startpunkt: Übersicht verschaffen</a:t>
            </a:r>
            <a:endParaRPr lang="en-CH" i="1"/>
          </a:p>
        </p:txBody>
      </p:sp>
      <p:pic>
        <p:nvPicPr>
          <p:cNvPr id="5" name="Grafik 4" descr="Ein Bild, das Screenshot, Zeichnung, Grafiken, Kunst enthält.&#10;&#10;KI-generierte Inhalte können fehlerhaft sein.">
            <a:extLst>
              <a:ext uri="{FF2B5EF4-FFF2-40B4-BE49-F238E27FC236}">
                <a16:creationId xmlns:a16="http://schemas.microsoft.com/office/drawing/2014/main" id="{E26BE315-3402-5749-DEB8-018E326CF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873" y="-843419"/>
            <a:ext cx="7541528" cy="754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45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66293-BD67-EB93-63CC-BBA3991A0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">
            <a:extLst>
              <a:ext uri="{FF2B5EF4-FFF2-40B4-BE49-F238E27FC236}">
                <a16:creationId xmlns:a16="http://schemas.microsoft.com/office/drawing/2014/main" id="{FDB34AFB-F2F5-A5F6-95D3-259265BA99CC}"/>
              </a:ext>
            </a:extLst>
          </p:cNvPr>
          <p:cNvSpPr txBox="1">
            <a:spLocks/>
          </p:cNvSpPr>
          <p:nvPr/>
        </p:nvSpPr>
        <p:spPr>
          <a:xfrm>
            <a:off x="0" y="1543050"/>
            <a:ext cx="6593091" cy="4057650"/>
          </a:xfrm>
          <a:prstGeom prst="rect">
            <a:avLst/>
          </a:prstGeom>
          <a:solidFill>
            <a:schemeClr val="accent1"/>
          </a:solidFill>
        </p:spPr>
        <p:txBody>
          <a:bodyPr lIns="540000" anchor="ctr"/>
          <a:lstStyle>
            <a:lvl1pPr marL="270027" indent="-270027"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072" indent="-270027"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0108" indent="-270027"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40144" indent="-270027"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00180" indent="-270027" algn="l" defTabSz="91449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851" indent="-228623" algn="l" defTabSz="9144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l" defTabSz="9144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l" defTabSz="9144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l" defTabSz="9144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b="1">
                <a:solidFill>
                  <a:schemeClr val="bg1"/>
                </a:solidFill>
              </a:rPr>
              <a:t> </a:t>
            </a:r>
            <a:endParaRPr lang="de-DE" sz="1600">
              <a:solidFill>
                <a:schemeClr val="bg1"/>
              </a:solidFill>
            </a:endParaRPr>
          </a:p>
        </p:txBody>
      </p:sp>
      <p:sp>
        <p:nvSpPr>
          <p:cNvPr id="2" name="Datum">
            <a:extLst>
              <a:ext uri="{FF2B5EF4-FFF2-40B4-BE49-F238E27FC236}">
                <a16:creationId xmlns:a16="http://schemas.microsoft.com/office/drawing/2014/main" id="{3783A99F-02AF-D316-B75A-44D3489DB4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6488" y="6512172"/>
            <a:ext cx="573372" cy="288000"/>
          </a:xfrm>
        </p:spPr>
        <p:txBody>
          <a:bodyPr/>
          <a:lstStyle/>
          <a:p>
            <a:fld id="{3DCCD4AC-BAD2-4660-A884-1D453CE89EE4}" type="datetime1">
              <a:rPr lang="de-DE" noProof="0" smtClean="0"/>
              <a:pPr/>
              <a:t>22.06.2025</a:t>
            </a:fld>
            <a:endParaRPr lang="de-DE" noProof="0"/>
          </a:p>
        </p:txBody>
      </p:sp>
      <p:sp>
        <p:nvSpPr>
          <p:cNvPr id="8" name="Foliennummer">
            <a:extLst>
              <a:ext uri="{FF2B5EF4-FFF2-40B4-BE49-F238E27FC236}">
                <a16:creationId xmlns:a16="http://schemas.microsoft.com/office/drawing/2014/main" id="{084BAA8D-EEFE-E592-02B8-DE75E195C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71" y="6512172"/>
            <a:ext cx="381950" cy="288000"/>
          </a:xfrm>
        </p:spPr>
        <p:txBody>
          <a:bodyPr/>
          <a:lstStyle/>
          <a:p>
            <a:fld id="{02CEFE82-39F2-4F47-8A0C-D5AB3496FA5C}" type="slidenum">
              <a:rPr lang="de-DE" noProof="0" smtClean="0"/>
              <a:pPr/>
              <a:t>8</a:t>
            </a:fld>
            <a:endParaRPr lang="de-DE" noProof="0"/>
          </a:p>
        </p:txBody>
      </p:sp>
      <p:sp>
        <p:nvSpPr>
          <p:cNvPr id="44" name="Untertitel">
            <a:extLst>
              <a:ext uri="{FF2B5EF4-FFF2-40B4-BE49-F238E27FC236}">
                <a16:creationId xmlns:a16="http://schemas.microsoft.com/office/drawing/2014/main" id="{9C2755F2-604C-E237-2880-FEA5B7FF1A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70" y="826857"/>
            <a:ext cx="11111046" cy="319771"/>
          </a:xfrm>
        </p:spPr>
        <p:txBody>
          <a:bodyPr/>
          <a:lstStyle/>
          <a:p>
            <a:r>
              <a:rPr lang="en-US"/>
              <a:t>Viele Firmen sind aufgrund von Datenschutzregeln in der KI Nutzung limitiert und kämpfen damit.</a:t>
            </a:r>
            <a:endParaRPr lang="de-DE"/>
          </a:p>
        </p:txBody>
      </p:sp>
      <p:sp>
        <p:nvSpPr>
          <p:cNvPr id="45" name="Titel">
            <a:extLst>
              <a:ext uri="{FF2B5EF4-FFF2-40B4-BE49-F238E27FC236}">
                <a16:creationId xmlns:a16="http://schemas.microsoft.com/office/drawing/2014/main" id="{8106F7EA-FC86-D6B6-F413-DC3060388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70" y="432000"/>
            <a:ext cx="11111046" cy="323240"/>
          </a:xfrm>
        </p:spPr>
        <p:txBody>
          <a:bodyPr/>
          <a:lstStyle/>
          <a:p>
            <a:r>
              <a:rPr lang="en-US"/>
              <a:t>Praxis-Beispiel – KI und Datenschutz</a:t>
            </a:r>
            <a:endParaRPr lang="de-DE"/>
          </a:p>
        </p:txBody>
      </p:sp>
      <p:sp>
        <p:nvSpPr>
          <p:cNvPr id="28" name="Inhaltsplatzhalter 27">
            <a:extLst>
              <a:ext uri="{FF2B5EF4-FFF2-40B4-BE49-F238E27FC236}">
                <a16:creationId xmlns:a16="http://schemas.microsoft.com/office/drawing/2014/main" id="{B3CAE152-E781-55EB-FA7D-645407BEA9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69" y="1888170"/>
            <a:ext cx="5775005" cy="3712530"/>
          </a:xfrm>
        </p:spPr>
        <p:txBody>
          <a:bodyPr/>
          <a:lstStyle/>
          <a:p>
            <a:pPr marL="0" lvl="0" indent="0">
              <a:buNone/>
            </a:pPr>
            <a:r>
              <a:rPr lang="en-US" sz="1600" b="1"/>
              <a:t>Lösung klassisch:</a:t>
            </a:r>
          </a:p>
          <a:p>
            <a:r>
              <a:rPr lang="en-US" sz="1400" i="1">
                <a:solidFill>
                  <a:srgbClr val="FFFF00"/>
                </a:solidFill>
              </a:rPr>
              <a:t>5.0 MCHF Invest, 1.0 MCHF/Jahr Compliance</a:t>
            </a:r>
          </a:p>
          <a:p>
            <a:r>
              <a:rPr lang="en-US" sz="1400"/>
              <a:t>Manuelle Datenprüfung durch Compliance </a:t>
            </a:r>
          </a:p>
          <a:p>
            <a:r>
              <a:rPr lang="en-US" sz="1400"/>
              <a:t>Regeln für jede Applikation, jeden Datenbank</a:t>
            </a:r>
          </a:p>
          <a:p>
            <a:r>
              <a:rPr lang="en-US" sz="1400"/>
              <a:t>Controlling-Apparat</a:t>
            </a:r>
          </a:p>
          <a:p>
            <a:pPr marL="0" indent="0">
              <a:buNone/>
            </a:pPr>
            <a:endParaRPr lang="en-US" sz="1400" b="1"/>
          </a:p>
          <a:p>
            <a:pPr marL="0" indent="0">
              <a:buNone/>
            </a:pPr>
            <a:r>
              <a:rPr lang="en-US" sz="1600" b="1"/>
              <a:t>Lösung im Kern:</a:t>
            </a:r>
          </a:p>
          <a:p>
            <a:r>
              <a:rPr lang="en-US" sz="1400" i="1">
                <a:solidFill>
                  <a:srgbClr val="FFFF00"/>
                </a:solidFill>
              </a:rPr>
              <a:t>0.1 MCHF Invest, 0.2 MCHF/Jahr Monitoring zentrale Komponente</a:t>
            </a:r>
          </a:p>
          <a:p>
            <a:r>
              <a:rPr lang="en-US" sz="1400"/>
              <a:t>Daten vor KI-Verarbeitung neutralisieren, Rückmeldung anreichern</a:t>
            </a:r>
          </a:p>
          <a:p>
            <a:r>
              <a:rPr lang="en-US" sz="1400"/>
              <a:t>Controlling am Anfang hoch, dann zunehmend automatisiert &amp; </a:t>
            </a:r>
            <a:r>
              <a:rPr lang="en-US" sz="1400">
                <a:solidFill>
                  <a:schemeClr val="bg1">
                    <a:lumMod val="95000"/>
                  </a:schemeClr>
                </a:solidFill>
              </a:rPr>
              <a:t>gezielt</a:t>
            </a:r>
          </a:p>
          <a:p>
            <a:r>
              <a:rPr lang="de-DE" sz="1400">
                <a:solidFill>
                  <a:schemeClr val="bg1">
                    <a:lumMod val="95000"/>
                  </a:schemeClr>
                </a:solidFill>
              </a:rPr>
              <a:t>Rechtlich wasserdicht, technisch elegant</a:t>
            </a:r>
            <a:endParaRPr lang="en-CH" sz="140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" name="Grafik 10" descr="Ein Bild, das Text, Modeaccessoire, Design, Kunst enthält.&#10;&#10;KI-generierte Inhalte können fehlerhaft sein.">
            <a:extLst>
              <a:ext uri="{FF2B5EF4-FFF2-40B4-BE49-F238E27FC236}">
                <a16:creationId xmlns:a16="http://schemas.microsoft.com/office/drawing/2014/main" id="{69A62E0D-639E-7FE4-5694-2BACBB4A5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091" y="986742"/>
            <a:ext cx="5379852" cy="53798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2B75BE-5E90-E031-358B-3979481E3A88}"/>
              </a:ext>
            </a:extLst>
          </p:cNvPr>
          <p:cNvSpPr txBox="1"/>
          <p:nvPr/>
        </p:nvSpPr>
        <p:spPr>
          <a:xfrm>
            <a:off x="8391525" y="1888170"/>
            <a:ext cx="1638300" cy="677815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/>
          <a:p>
            <a:pPr marL="0" lvl="1" algn="ctr"/>
            <a:r>
              <a:rPr lang="en-US" sz="1600" b="1">
                <a:solidFill>
                  <a:srgbClr val="FF3F89"/>
                </a:solidFill>
              </a:rPr>
              <a:t>Daten mit personen-bezogenen Attributen</a:t>
            </a:r>
            <a:endParaRPr lang="en-CH" sz="1600" b="1">
              <a:solidFill>
                <a:srgbClr val="FF3F8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105505-65F9-5242-A8CE-E202D29795AF}"/>
              </a:ext>
            </a:extLst>
          </p:cNvPr>
          <p:cNvSpPr txBox="1"/>
          <p:nvPr/>
        </p:nvSpPr>
        <p:spPr>
          <a:xfrm>
            <a:off x="8391525" y="6059718"/>
            <a:ext cx="1638300" cy="264747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/>
          <a:p>
            <a:pPr marL="0" lvl="1" algn="ctr"/>
            <a:r>
              <a:rPr lang="en-US" sz="1600" b="1">
                <a:solidFill>
                  <a:schemeClr val="bg2">
                    <a:lumMod val="50000"/>
                  </a:schemeClr>
                </a:solidFill>
              </a:rPr>
              <a:t>KI Tools</a:t>
            </a:r>
            <a:endParaRPr lang="en-CH" sz="1600" b="1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29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E49F7-A2D3-2F1B-6D8E-C9D3A6E8A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">
            <a:extLst>
              <a:ext uri="{FF2B5EF4-FFF2-40B4-BE49-F238E27FC236}">
                <a16:creationId xmlns:a16="http://schemas.microsoft.com/office/drawing/2014/main" id="{BB18D9CF-2D0B-CBE5-7D2D-24BA9836A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6488" y="6512172"/>
            <a:ext cx="573372" cy="288000"/>
          </a:xfrm>
        </p:spPr>
        <p:txBody>
          <a:bodyPr/>
          <a:lstStyle/>
          <a:p>
            <a:fld id="{3DCCD4AC-BAD2-4660-A884-1D453CE89EE4}" type="datetime1">
              <a:rPr lang="de-DE" noProof="0" smtClean="0"/>
              <a:pPr/>
              <a:t>22.06.2025</a:t>
            </a:fld>
            <a:endParaRPr lang="de-DE" noProof="0"/>
          </a:p>
        </p:txBody>
      </p:sp>
      <p:sp>
        <p:nvSpPr>
          <p:cNvPr id="8" name="Foliennummer">
            <a:extLst>
              <a:ext uri="{FF2B5EF4-FFF2-40B4-BE49-F238E27FC236}">
                <a16:creationId xmlns:a16="http://schemas.microsoft.com/office/drawing/2014/main" id="{A98FF151-7FC7-E735-8B16-BE1D31C16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71" y="6512172"/>
            <a:ext cx="381950" cy="288000"/>
          </a:xfrm>
        </p:spPr>
        <p:txBody>
          <a:bodyPr/>
          <a:lstStyle/>
          <a:p>
            <a:fld id="{02CEFE82-39F2-4F47-8A0C-D5AB3496FA5C}" type="slidenum">
              <a:rPr lang="de-DE" noProof="0" smtClean="0"/>
              <a:pPr/>
              <a:t>9</a:t>
            </a:fld>
            <a:endParaRPr lang="de-DE" noProof="0"/>
          </a:p>
        </p:txBody>
      </p:sp>
      <p:sp>
        <p:nvSpPr>
          <p:cNvPr id="44" name="Untertitel">
            <a:extLst>
              <a:ext uri="{FF2B5EF4-FFF2-40B4-BE49-F238E27FC236}">
                <a16:creationId xmlns:a16="http://schemas.microsoft.com/office/drawing/2014/main" id="{86CA49BD-F39C-B4D9-51D8-CE101087BC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70" y="826857"/>
            <a:ext cx="11111046" cy="319771"/>
          </a:xfrm>
        </p:spPr>
        <p:txBody>
          <a:bodyPr/>
          <a:lstStyle/>
          <a:p>
            <a:r>
              <a:rPr lang="de-CH"/>
              <a:t>Was funktioniert in der Praxis - Beobachtungen</a:t>
            </a:r>
            <a:endParaRPr lang="de-DE"/>
          </a:p>
        </p:txBody>
      </p:sp>
      <p:sp>
        <p:nvSpPr>
          <p:cNvPr id="45" name="Titel">
            <a:extLst>
              <a:ext uri="{FF2B5EF4-FFF2-40B4-BE49-F238E27FC236}">
                <a16:creationId xmlns:a16="http://schemas.microsoft.com/office/drawing/2014/main" id="{9BE492C9-3A8D-2D89-1A4B-A8A6F1BB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70" y="432000"/>
            <a:ext cx="11111046" cy="323240"/>
          </a:xfrm>
        </p:spPr>
        <p:txBody>
          <a:bodyPr/>
          <a:lstStyle/>
          <a:p>
            <a:r>
              <a:rPr lang="de-CH"/>
              <a:t>Lessons Learned</a:t>
            </a:r>
            <a:endParaRPr lang="de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4F1599-86CA-3EF0-4671-37D02EE1B9B1}"/>
              </a:ext>
            </a:extLst>
          </p:cNvPr>
          <p:cNvSpPr txBox="1"/>
          <p:nvPr/>
        </p:nvSpPr>
        <p:spPr>
          <a:xfrm>
            <a:off x="6387299" y="5428357"/>
            <a:ext cx="580470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b="1" i="1">
                <a:solidFill>
                  <a:schemeClr val="bg1">
                    <a:lumMod val="50000"/>
                  </a:schemeClr>
                </a:solidFill>
              </a:rPr>
              <a:t>"Die organisatorischen Herausforderungen sind grösser als die technischen."</a:t>
            </a:r>
            <a:endParaRPr lang="en-CH" b="1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277AA97-9C6C-A5B2-A7C4-88542B8381B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539750" y="1642201"/>
            <a:ext cx="5429929" cy="41906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lvl="0" indent="0">
              <a:buNone/>
            </a:pPr>
            <a:r>
              <a:rPr lang="en-US" b="1"/>
              <a:t>Workforce Planning</a:t>
            </a:r>
          </a:p>
          <a:p>
            <a:pPr marL="444500" lvl="1" indent="-269875"/>
            <a:r>
              <a:rPr lang="en-CH"/>
              <a:t>CIO </a:t>
            </a:r>
            <a:r>
              <a:rPr lang="en-US"/>
              <a:t>ist</a:t>
            </a:r>
            <a:r>
              <a:rPr lang="en-CH"/>
              <a:t> </a:t>
            </a:r>
            <a:r>
              <a:rPr lang="en-US"/>
              <a:t>bereits </a:t>
            </a:r>
            <a:r>
              <a:rPr lang="en-CH"/>
              <a:t>in Personalplanung einbezogen</a:t>
            </a:r>
            <a:r>
              <a:rPr lang="en-US"/>
              <a:t>, meist in Bezug auf Automatisierungen</a:t>
            </a:r>
            <a:endParaRPr lang="en-CH"/>
          </a:p>
          <a:p>
            <a:pPr marL="444500" lvl="1" indent="-269875"/>
            <a:r>
              <a:rPr lang="en-CH"/>
              <a:t>Challenge: </a:t>
            </a:r>
            <a:r>
              <a:rPr lang="en-US"/>
              <a:t>Abgleich </a:t>
            </a:r>
            <a:r>
              <a:rPr lang="en-CH"/>
              <a:t>HR-Systeme </a:t>
            </a:r>
            <a:r>
              <a:rPr lang="en-US"/>
              <a:t>und </a:t>
            </a:r>
            <a:r>
              <a:rPr lang="en-CH"/>
              <a:t>IT</a:t>
            </a:r>
            <a:r>
              <a:rPr lang="en-US"/>
              <a:t> </a:t>
            </a:r>
            <a:r>
              <a:rPr lang="en-CH"/>
              <a:t>Roadmap</a:t>
            </a:r>
          </a:p>
          <a:p>
            <a:pPr marL="0" indent="0">
              <a:buNone/>
            </a:pPr>
            <a:r>
              <a:rPr lang="en-CH" b="1"/>
              <a:t>Data Governance 2.0</a:t>
            </a:r>
            <a:endParaRPr lang="en-CH"/>
          </a:p>
          <a:p>
            <a:pPr marL="444500" lvl="1" indent="-269875"/>
            <a:r>
              <a:rPr lang="en-CH"/>
              <a:t>Klassische Data Governance blockiert KI</a:t>
            </a:r>
            <a:r>
              <a:rPr lang="en-US"/>
              <a:t> </a:t>
            </a:r>
            <a:r>
              <a:rPr lang="en-CH"/>
              <a:t>Projekte</a:t>
            </a:r>
            <a:endParaRPr lang="en-US"/>
          </a:p>
          <a:p>
            <a:pPr marL="444500" lvl="1" indent="-269875"/>
            <a:r>
              <a:rPr lang="en-US"/>
              <a:t>Zielführend: Privacy-by-Design für KI Anwendungen</a:t>
            </a:r>
            <a:endParaRPr lang="en-CH"/>
          </a:p>
          <a:p>
            <a:pPr marL="444500" lvl="1" indent="-269875"/>
            <a:r>
              <a:rPr lang="en-CH"/>
              <a:t>Paradox: Strengere Governance = schnellere KI-Einführung</a:t>
            </a:r>
          </a:p>
          <a:p>
            <a:pPr marL="0" indent="0">
              <a:buNone/>
            </a:pPr>
            <a:r>
              <a:rPr lang="en-CH" b="1"/>
              <a:t>Governance als Enabler</a:t>
            </a:r>
            <a:endParaRPr lang="en-CH"/>
          </a:p>
          <a:p>
            <a:pPr marL="444500" lvl="1" indent="-269875"/>
            <a:r>
              <a:rPr lang="en-CH"/>
              <a:t>Unternehmen mit klaren AI Ethics Guidelines sind 40%</a:t>
            </a:r>
            <a:r>
              <a:rPr lang="en-US"/>
              <a:t> schneller und um Faktoren effizienter</a:t>
            </a:r>
            <a:endParaRPr lang="en-CH"/>
          </a:p>
        </p:txBody>
      </p:sp>
      <p:pic>
        <p:nvPicPr>
          <p:cNvPr id="5" name="Grafik 4" descr="Ein Bild, das Screenshot, Cartoon, Grafiken enthält.&#10;&#10;KI-generierte Inhalte können fehlerhaft sein.">
            <a:extLst>
              <a:ext uri="{FF2B5EF4-FFF2-40B4-BE49-F238E27FC236}">
                <a16:creationId xmlns:a16="http://schemas.microsoft.com/office/drawing/2014/main" id="{1756BF10-DAB0-158B-34D6-C3749D630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449" y="986742"/>
            <a:ext cx="4764781" cy="476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61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LUEON">
  <a:themeElements>
    <a:clrScheme name="Benutzerdefiniert 127">
      <a:dk1>
        <a:sysClr val="windowText" lastClr="000000"/>
      </a:dk1>
      <a:lt1>
        <a:sysClr val="window" lastClr="FFFFFF"/>
      </a:lt1>
      <a:dk2>
        <a:srgbClr val="4C4637"/>
      </a:dk2>
      <a:lt2>
        <a:srgbClr val="F5F9FF"/>
      </a:lt2>
      <a:accent1>
        <a:srgbClr val="172B47"/>
      </a:accent1>
      <a:accent2>
        <a:srgbClr val="00B090"/>
      </a:accent2>
      <a:accent3>
        <a:srgbClr val="00C6BC"/>
      </a:accent3>
      <a:accent4>
        <a:srgbClr val="B39D14"/>
      </a:accent4>
      <a:accent5>
        <a:srgbClr val="774C55"/>
      </a:accent5>
      <a:accent6>
        <a:srgbClr val="FF3F89"/>
      </a:accent6>
      <a:hlink>
        <a:srgbClr val="A4ABBD"/>
      </a:hlink>
      <a:folHlink>
        <a:srgbClr val="A4ABBD"/>
      </a:folHlink>
    </a:clrScheme>
    <a:fontScheme name="Benutzerdefiniert 3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lIns="36000" tIns="36000" rIns="36000" bIns="36000" rtlCol="0" anchor="ctr"/>
      <a:lstStyle>
        <a:defPPr algn="ctr">
          <a:lnSpc>
            <a:spcPct val="90000"/>
          </a:lnSpc>
          <a:spcAft>
            <a:spcPts val="10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>
              <a:lumMod val="65000"/>
            </a:schemeClr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lIns="0" tIns="0" rIns="0" bIns="0" rtlCol="0">
        <a:noAutofit/>
      </a:bodyPr>
      <a:lstStyle>
        <a:defPPr>
          <a:lnSpc>
            <a:spcPct val="90000"/>
          </a:lnSpc>
          <a:spcAft>
            <a:spcPts val="1000"/>
          </a:spcAft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 Theme.potx  -  Read-Only" id="{80B9E7A7-258A-4326-9D0D-E5688DFB87FB}" vid="{4712DD9F-1F80-422E-86A3-7731340CCC3E}"/>
    </a:ext>
  </a:extLst>
</a:theme>
</file>

<file path=ppt/theme/theme2.xml><?xml version="1.0" encoding="utf-8"?>
<a:theme xmlns:a="http://schemas.openxmlformats.org/drawingml/2006/main" name="Larissa">
  <a:themeElements>
    <a:clrScheme name="PresentationLoad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Kaps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resentationLoad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Kaps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7e6874-0082-4c89-b03c-180e621ddc73">
      <Terms xmlns="http://schemas.microsoft.com/office/infopath/2007/PartnerControls"/>
    </lcf76f155ced4ddcb4097134ff3c332f>
    <TaxCatchAll xmlns="16fae785-02f4-472d-8411-33dbc6fd328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71A8BC96022834693FC815DD19589CA" ma:contentTypeVersion="12" ma:contentTypeDescription="Ein neues Dokument erstellen." ma:contentTypeScope="" ma:versionID="f99f159de19de25663d22437863a3937">
  <xsd:schema xmlns:xsd="http://www.w3.org/2001/XMLSchema" xmlns:xs="http://www.w3.org/2001/XMLSchema" xmlns:p="http://schemas.microsoft.com/office/2006/metadata/properties" xmlns:ns2="a67e6874-0082-4c89-b03c-180e621ddc73" xmlns:ns3="16fae785-02f4-472d-8411-33dbc6fd3287" targetNamespace="http://schemas.microsoft.com/office/2006/metadata/properties" ma:root="true" ma:fieldsID="05d4d64cbb9a7cf95643967379429de2" ns2:_="" ns3:_="">
    <xsd:import namespace="a67e6874-0082-4c89-b03c-180e621ddc73"/>
    <xsd:import namespace="16fae785-02f4-472d-8411-33dbc6fd32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e6874-0082-4c89-b03c-180e621ddc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f200a82d-2be3-4058-9db6-9d9503426e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ae785-02f4-472d-8411-33dbc6fd328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da70c54-ec05-45ff-a7a2-de5f3e0481b3}" ma:internalName="TaxCatchAll" ma:showField="CatchAllData" ma:web="16fae785-02f4-472d-8411-33dbc6fd32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555BC0-0E18-41DA-8AC8-B66D826014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C61C89-22EA-4D53-81BF-F4452FF64A1D}">
  <ds:schemaRefs>
    <ds:schemaRef ds:uri="16fae785-02f4-472d-8411-33dbc6fd3287"/>
    <ds:schemaRef ds:uri="a67e6874-0082-4c89-b03c-180e621ddc73"/>
    <ds:schemaRef ds:uri="bd4118e5-986f-4afb-af01-681a8f199e5e"/>
    <ds:schemaRef ds:uri="fc1e887d-8cfa-4cc9-9a26-c2a69e734770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36774E7-31C6-4E67-B4B3-59FE394BE66B}">
  <ds:schemaRefs>
    <ds:schemaRef ds:uri="16fae785-02f4-472d-8411-33dbc6fd3287"/>
    <ds:schemaRef ds:uri="a67e6874-0082-4c89-b03c-180e621ddc7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6a51aaeb-2467-4186-9504-2a05aedc591f}" enabled="0" method="" siteId="{6a51aaeb-2467-4186-9504-2a05aedc591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Application>Microsoft Office PowerPoint</Application>
  <PresentationFormat>Widescreen</PresentationFormat>
  <Slides>11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VALUEON</vt:lpstr>
      <vt:lpstr>KI-Agentensysteme als Katalysator </vt:lpstr>
      <vt:lpstr>Die Realität heute – unsere Beobachtung</vt:lpstr>
      <vt:lpstr>Der Wendepunkt</vt:lpstr>
      <vt:lpstr>Das T-Bone-Prinzip (mit Veggie-Alternative)</vt:lpstr>
      <vt:lpstr>Die neue CIO-Rolle in 3 Jahren</vt:lpstr>
      <vt:lpstr>Disruption as a Service</vt:lpstr>
      <vt:lpstr>Die 3 kritischen Entscheidungen</vt:lpstr>
      <vt:lpstr>Praxis-Beispiel – KI und Datenschutz</vt:lpstr>
      <vt:lpstr>Lessons Learned</vt:lpstr>
      <vt:lpstr>Take-Home Message</vt:lpstr>
      <vt:lpstr>„Die Zukunft gehört denen, die Technologie und Menschen erfolgreich verbinden."  Viel Erfolg euch allen!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Patrick Motsch</dc:creator>
  <dc:description>www.valueon.ch</dc:description>
  <cp:revision>1</cp:revision>
  <dcterms:created xsi:type="dcterms:W3CDTF">2025-06-16T05:14:17Z</dcterms:created>
  <dcterms:modified xsi:type="dcterms:W3CDTF">2025-06-22T14:35:29Z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0x010100871A8BC96022834693FC815DD19589CA</vt:lpwstr>
  </property>
</Properties>
</file>