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  <p:ext uri="GoogleSlidesCustomDataVersion2">
      <go:slidesCustomData xmlns:go="http://customooxmlschemas.google.com/" r:id="rId13" roundtripDataSignature="AMtx7mgfGbNFj5uHRtPy7lNlG+oHFP/Z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/>
        <p:guide pos="162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customschemas.google.com/relationships/presentationmetadata" Target="metadata"/><Relationship Id="rId12" Type="http://schemas.openxmlformats.org/officeDocument/2006/relationships/slide" Target="slides/slide6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1" name="Google Shape;62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gif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gif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gif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gif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gif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gif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gif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gif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Title Start">
  <p:cSld name="1 Title Star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8"/>
          <p:cNvPicPr preferRelativeResize="0"/>
          <p:nvPr>
            <p:ph idx="2" type="pic"/>
          </p:nvPr>
        </p:nvPicPr>
        <p:blipFill/>
        <p:spPr>
          <a:xfrm>
            <a:off x="179388" y="158750"/>
            <a:ext cx="8785322" cy="4681538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</p:pic>
      <p:sp>
        <p:nvSpPr>
          <p:cNvPr id="23" name="Google Shape;23;p8"/>
          <p:cNvSpPr txBox="1"/>
          <p:nvPr>
            <p:ph type="title"/>
          </p:nvPr>
        </p:nvSpPr>
        <p:spPr>
          <a:xfrm>
            <a:off x="323850" y="1719827"/>
            <a:ext cx="8496300" cy="15609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16000" spcFirstLastPara="1" rIns="216000" wrap="square" tIns="4570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8"/>
          <p:cNvSpPr txBox="1"/>
          <p:nvPr>
            <p:ph idx="1" type="body"/>
          </p:nvPr>
        </p:nvSpPr>
        <p:spPr>
          <a:xfrm>
            <a:off x="3203575" y="3307557"/>
            <a:ext cx="2736850" cy="715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16000" spcFirstLastPara="1" rIns="216000" wrap="square" tIns="45700">
            <a:noAutofit/>
          </a:bodyPr>
          <a:lstStyle>
            <a:lvl1pPr indent="-228600" lvl="0" marL="4572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0" type="dt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8"/>
          <p:cNvSpPr txBox="1"/>
          <p:nvPr>
            <p:ph idx="12" type="sldNum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8"/>
          <p:cNvSpPr txBox="1"/>
          <p:nvPr>
            <p:ph idx="11" type="ftr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hapter divider">
  <p:cSld name="3 Chapter divider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/>
          <p:cNvPicPr preferRelativeResize="0"/>
          <p:nvPr>
            <p:ph idx="2" type="pic"/>
          </p:nvPr>
        </p:nvPicPr>
        <p:blipFill/>
        <p:spPr>
          <a:xfrm>
            <a:off x="179388" y="158750"/>
            <a:ext cx="8785322" cy="4681538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</p:pic>
      <p:sp>
        <p:nvSpPr>
          <p:cNvPr id="90" name="Google Shape;90;p17"/>
          <p:cNvSpPr txBox="1"/>
          <p:nvPr>
            <p:ph type="title"/>
          </p:nvPr>
        </p:nvSpPr>
        <p:spPr>
          <a:xfrm>
            <a:off x="324000" y="1719827"/>
            <a:ext cx="8496000" cy="15609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16000" spcFirstLastPara="1" rIns="216000" wrap="square" tIns="4570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1763713" y="276226"/>
            <a:ext cx="561657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16000" spcFirstLastPara="1" rIns="21600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7"/>
          <p:cNvSpPr txBox="1"/>
          <p:nvPr>
            <p:ph idx="10" type="dt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2" type="sldNum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17"/>
          <p:cNvSpPr txBox="1"/>
          <p:nvPr>
            <p:ph idx="11" type="ftr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hapter divider Video">
  <p:cSld name="3 Chapter divider Video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/>
          <p:nvPr>
            <p:ph idx="2" type="media"/>
          </p:nvPr>
        </p:nvSpPr>
        <p:spPr>
          <a:xfrm>
            <a:off x="-32951" y="-18535"/>
            <a:ext cx="9209902" cy="518057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t" bIns="45700" lIns="90000" spcFirstLastPara="1" rIns="90000" wrap="square" tIns="2519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BFBFBF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18"/>
          <p:cNvSpPr txBox="1"/>
          <p:nvPr>
            <p:ph type="title"/>
          </p:nvPr>
        </p:nvSpPr>
        <p:spPr>
          <a:xfrm>
            <a:off x="324000" y="1719827"/>
            <a:ext cx="8496000" cy="15609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16000" spcFirstLastPara="1" rIns="216000" wrap="square" tIns="4570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1763713" y="276226"/>
            <a:ext cx="561657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16000" spcFirstLastPara="1" rIns="21600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10" type="dt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8"/>
          <p:cNvSpPr txBox="1"/>
          <p:nvPr>
            <p:ph idx="12" type="sldNum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18"/>
          <p:cNvSpPr txBox="1"/>
          <p:nvPr>
            <p:ph idx="11" type="ftr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Statement/Insight">
  <p:cSld name="4 Statement/Insight">
    <p:bg>
      <p:bgPr>
        <a:solidFill>
          <a:schemeClr val="lt2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24000" y="1719827"/>
            <a:ext cx="8496000" cy="15609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16000" spcFirstLastPara="1" rIns="216000" wrap="square" tIns="4570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9"/>
          <p:cNvSpPr txBox="1"/>
          <p:nvPr>
            <p:ph idx="10" type="dt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12" type="sldNum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19"/>
          <p:cNvSpPr txBox="1"/>
          <p:nvPr>
            <p:ph idx="11" type="ftr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Statement/Insight image">
  <p:cSld name="4 Statement/Insight imag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0"/>
          <p:cNvPicPr preferRelativeResize="0"/>
          <p:nvPr>
            <p:ph idx="2" type="pic"/>
          </p:nvPr>
        </p:nvPicPr>
        <p:blipFill/>
        <p:spPr>
          <a:xfrm>
            <a:off x="179388" y="158750"/>
            <a:ext cx="8785322" cy="4681538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</p:pic>
      <p:sp>
        <p:nvSpPr>
          <p:cNvPr id="109" name="Google Shape;109;p20"/>
          <p:cNvSpPr txBox="1"/>
          <p:nvPr>
            <p:ph type="title"/>
          </p:nvPr>
        </p:nvSpPr>
        <p:spPr>
          <a:xfrm>
            <a:off x="324000" y="1719827"/>
            <a:ext cx="8496000" cy="15609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16000" spcFirstLastPara="1" rIns="216000" wrap="square" tIns="4570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0"/>
          <p:cNvSpPr txBox="1"/>
          <p:nvPr>
            <p:ph idx="10" type="dt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12" type="sldNum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20"/>
          <p:cNvSpPr txBox="1"/>
          <p:nvPr>
            <p:ph idx="11" type="ftr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Quote image">
  <p:cSld name="4 Quote image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1"/>
          <p:cNvPicPr preferRelativeResize="0"/>
          <p:nvPr>
            <p:ph idx="2" type="pic"/>
          </p:nvPr>
        </p:nvPicPr>
        <p:blipFill/>
        <p:spPr>
          <a:xfrm>
            <a:off x="179388" y="158750"/>
            <a:ext cx="8785322" cy="4681538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</p:pic>
      <p:sp>
        <p:nvSpPr>
          <p:cNvPr id="115" name="Google Shape;115;p21"/>
          <p:cNvSpPr txBox="1"/>
          <p:nvPr>
            <p:ph type="title"/>
          </p:nvPr>
        </p:nvSpPr>
        <p:spPr>
          <a:xfrm>
            <a:off x="324000" y="1031010"/>
            <a:ext cx="8496000" cy="293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16000" spcFirstLastPara="1" rIns="216000" wrap="square" tIns="4570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3203575" y="3961777"/>
            <a:ext cx="2736850" cy="742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0000" wrap="square" tIns="45700">
            <a:noAutofit/>
          </a:bodyPr>
          <a:lstStyle>
            <a:lvl1pPr indent="-228600" lvl="0" marL="4572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21"/>
          <p:cNvSpPr txBox="1"/>
          <p:nvPr>
            <p:ph idx="10" type="dt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12" type="sldNum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21"/>
          <p:cNvSpPr txBox="1"/>
          <p:nvPr>
            <p:ph idx="11" type="ftr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Text and Image">
  <p:cSld name="5 Text and Imag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/>
          <p:nvPr/>
        </p:nvSpPr>
        <p:spPr>
          <a:xfrm>
            <a:off x="4499769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22"/>
          <p:cNvPicPr preferRelativeResize="0"/>
          <p:nvPr>
            <p:ph idx="2" type="pic"/>
          </p:nvPr>
        </p:nvPicPr>
        <p:blipFill/>
        <p:spPr>
          <a:xfrm>
            <a:off x="4643439" y="158750"/>
            <a:ext cx="4321272" cy="4681538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</p:pic>
      <p:sp>
        <p:nvSpPr>
          <p:cNvPr id="123" name="Google Shape;123;p22"/>
          <p:cNvSpPr txBox="1"/>
          <p:nvPr>
            <p:ph type="title"/>
          </p:nvPr>
        </p:nvSpPr>
        <p:spPr>
          <a:xfrm>
            <a:off x="323850" y="525600"/>
            <a:ext cx="4176713" cy="15836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216000" wrap="square" tIns="4570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323850" y="276226"/>
            <a:ext cx="417671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11600" spcFirstLastPara="1" rIns="2160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3" type="body"/>
          </p:nvPr>
        </p:nvSpPr>
        <p:spPr>
          <a:xfrm>
            <a:off x="323851" y="2103438"/>
            <a:ext cx="4176712" cy="26071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216000" wrap="square" tIns="4570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10" type="dt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12" type="sldNum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p22"/>
          <p:cNvSpPr txBox="1"/>
          <p:nvPr>
            <p:ph idx="11" type="ftr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Text and Small Image">
  <p:cSld name="5 Text and Small Image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/>
          <p:nvPr/>
        </p:nvSpPr>
        <p:spPr>
          <a:xfrm>
            <a:off x="5940425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23"/>
          <p:cNvPicPr preferRelativeResize="0"/>
          <p:nvPr>
            <p:ph idx="2" type="pic"/>
          </p:nvPr>
        </p:nvPicPr>
        <p:blipFill/>
        <p:spPr>
          <a:xfrm>
            <a:off x="6084887" y="158750"/>
            <a:ext cx="2879725" cy="4681538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</p:pic>
      <p:sp>
        <p:nvSpPr>
          <p:cNvPr id="132" name="Google Shape;132;p23"/>
          <p:cNvSpPr txBox="1"/>
          <p:nvPr>
            <p:ph type="title"/>
          </p:nvPr>
        </p:nvSpPr>
        <p:spPr>
          <a:xfrm>
            <a:off x="323850" y="525600"/>
            <a:ext cx="5616576" cy="1498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216000" wrap="square" tIns="4570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323850" y="276227"/>
            <a:ext cx="5616575" cy="249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11600" spcFirstLastPara="1" rIns="2160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23"/>
          <p:cNvSpPr txBox="1"/>
          <p:nvPr>
            <p:ph idx="3" type="body"/>
          </p:nvPr>
        </p:nvSpPr>
        <p:spPr>
          <a:xfrm>
            <a:off x="323851" y="2103438"/>
            <a:ext cx="2735262" cy="2592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216000" wrap="square" tIns="4570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23"/>
          <p:cNvSpPr txBox="1"/>
          <p:nvPr>
            <p:ph idx="4" type="body"/>
          </p:nvPr>
        </p:nvSpPr>
        <p:spPr>
          <a:xfrm>
            <a:off x="3204369" y="2103438"/>
            <a:ext cx="2736056" cy="2592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216000" wrap="square" tIns="4570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23"/>
          <p:cNvSpPr txBox="1"/>
          <p:nvPr>
            <p:ph idx="10" type="dt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12" type="sldNum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8" name="Google Shape;138;p23"/>
          <p:cNvSpPr txBox="1"/>
          <p:nvPr>
            <p:ph idx="11" type="ftr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Text on background image">
  <p:cSld name="5 Text on background image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4"/>
          <p:cNvPicPr preferRelativeResize="0"/>
          <p:nvPr>
            <p:ph idx="2" type="pic"/>
          </p:nvPr>
        </p:nvPicPr>
        <p:blipFill/>
        <p:spPr>
          <a:xfrm>
            <a:off x="179388" y="158750"/>
            <a:ext cx="8785225" cy="4681538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</p:pic>
      <p:sp>
        <p:nvSpPr>
          <p:cNvPr id="141" name="Google Shape;141;p24"/>
          <p:cNvSpPr txBox="1"/>
          <p:nvPr>
            <p:ph type="title"/>
          </p:nvPr>
        </p:nvSpPr>
        <p:spPr>
          <a:xfrm>
            <a:off x="323850" y="525600"/>
            <a:ext cx="4176713" cy="1498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216000" wrap="square" tIns="4570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4"/>
          <p:cNvSpPr txBox="1"/>
          <p:nvPr>
            <p:ph idx="1" type="body"/>
          </p:nvPr>
        </p:nvSpPr>
        <p:spPr>
          <a:xfrm>
            <a:off x="323850" y="276226"/>
            <a:ext cx="417671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11600" spcFirstLastPara="1" rIns="2160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24"/>
          <p:cNvSpPr txBox="1"/>
          <p:nvPr>
            <p:ph idx="3" type="body"/>
          </p:nvPr>
        </p:nvSpPr>
        <p:spPr>
          <a:xfrm>
            <a:off x="323851" y="2103438"/>
            <a:ext cx="4176712" cy="2592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216000" wrap="square" tIns="4570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24"/>
          <p:cNvSpPr txBox="1"/>
          <p:nvPr>
            <p:ph idx="10" type="dt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4"/>
          <p:cNvSpPr txBox="1"/>
          <p:nvPr>
            <p:ph idx="12" type="sldNum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6" name="Google Shape;146;p24"/>
          <p:cNvSpPr txBox="1"/>
          <p:nvPr>
            <p:ph idx="11" type="ftr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Large image small text">
  <p:cSld name="5 Large image small text">
    <p:bg>
      <p:bgPr>
        <a:solidFill>
          <a:srgbClr val="EBF2F3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/>
          <p:nvPr/>
        </p:nvSpPr>
        <p:spPr>
          <a:xfrm>
            <a:off x="5940425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25"/>
          <p:cNvPicPr preferRelativeResize="0"/>
          <p:nvPr>
            <p:ph idx="2" type="pic"/>
          </p:nvPr>
        </p:nvPicPr>
        <p:blipFill/>
        <p:spPr>
          <a:xfrm>
            <a:off x="179388" y="158750"/>
            <a:ext cx="5761037" cy="4681538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</p:pic>
      <p:sp>
        <p:nvSpPr>
          <p:cNvPr id="150" name="Google Shape;150;p25"/>
          <p:cNvSpPr txBox="1"/>
          <p:nvPr>
            <p:ph idx="10" type="dt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5"/>
          <p:cNvSpPr txBox="1"/>
          <p:nvPr>
            <p:ph idx="12" type="sldNum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2" name="Google Shape;152;p25"/>
          <p:cNvSpPr txBox="1"/>
          <p:nvPr>
            <p:ph idx="11" type="ftr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5"/>
          <p:cNvSpPr txBox="1"/>
          <p:nvPr>
            <p:ph type="title"/>
          </p:nvPr>
        </p:nvSpPr>
        <p:spPr>
          <a:xfrm>
            <a:off x="6084889" y="525599"/>
            <a:ext cx="2735262" cy="28727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54800" spcFirstLastPara="1" rIns="144000" wrap="square" tIns="4570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5"/>
          <p:cNvSpPr txBox="1"/>
          <p:nvPr>
            <p:ph idx="1" type="body"/>
          </p:nvPr>
        </p:nvSpPr>
        <p:spPr>
          <a:xfrm>
            <a:off x="6084889" y="276226"/>
            <a:ext cx="273526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54800" spcFirstLastPara="1" rIns="2160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25"/>
          <p:cNvSpPr txBox="1"/>
          <p:nvPr>
            <p:ph idx="3" type="body"/>
          </p:nvPr>
        </p:nvSpPr>
        <p:spPr>
          <a:xfrm>
            <a:off x="6084889" y="3603811"/>
            <a:ext cx="2735261" cy="1092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54800" spcFirstLastPara="1" rIns="2160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Three Bullets">
  <p:cSld name="5 Three Bullets">
    <p:bg>
      <p:bgPr>
        <a:solidFill>
          <a:schemeClr val="lt2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>
            <p:ph type="title"/>
          </p:nvPr>
        </p:nvSpPr>
        <p:spPr>
          <a:xfrm>
            <a:off x="323848" y="525600"/>
            <a:ext cx="7056440" cy="6302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216000" wrap="square" tIns="4570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6"/>
          <p:cNvSpPr txBox="1"/>
          <p:nvPr>
            <p:ph idx="1" type="body"/>
          </p:nvPr>
        </p:nvSpPr>
        <p:spPr>
          <a:xfrm>
            <a:off x="323850" y="276226"/>
            <a:ext cx="417671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11600" spcFirstLastPara="1" rIns="2160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" name="Google Shape;159;p26"/>
          <p:cNvSpPr/>
          <p:nvPr>
            <p:ph idx="2" type="body"/>
          </p:nvPr>
        </p:nvSpPr>
        <p:spPr>
          <a:xfrm>
            <a:off x="669509" y="1473519"/>
            <a:ext cx="2052000" cy="2052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6000" lIns="0" spcFirstLastPara="1" rIns="0" wrap="square" tIns="36000">
            <a:noAutofit/>
          </a:bodyPr>
          <a:lstStyle>
            <a:lvl1pPr indent="-228600" lvl="0" marL="4572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0" name="Google Shape;160;p26"/>
          <p:cNvSpPr/>
          <p:nvPr>
            <p:ph idx="3" type="body"/>
          </p:nvPr>
        </p:nvSpPr>
        <p:spPr>
          <a:xfrm>
            <a:off x="3546000" y="1473519"/>
            <a:ext cx="2052000" cy="2052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6000" lIns="0" spcFirstLastPara="1" rIns="0" wrap="square" tIns="36000">
            <a:noAutofit/>
          </a:bodyPr>
          <a:lstStyle>
            <a:lvl1pPr indent="-228600" lvl="0" marL="4572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26"/>
          <p:cNvSpPr/>
          <p:nvPr>
            <p:ph idx="4" type="body"/>
          </p:nvPr>
        </p:nvSpPr>
        <p:spPr>
          <a:xfrm>
            <a:off x="6432099" y="1473519"/>
            <a:ext cx="2052000" cy="2052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6000" lIns="0" spcFirstLastPara="1" rIns="0" wrap="square" tIns="36000">
            <a:noAutofit/>
          </a:bodyPr>
          <a:lstStyle>
            <a:lvl1pPr indent="-228600" lvl="0" marL="4572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" name="Google Shape;162;p26"/>
          <p:cNvSpPr txBox="1"/>
          <p:nvPr>
            <p:ph idx="10" type="dt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6"/>
          <p:cNvSpPr txBox="1"/>
          <p:nvPr>
            <p:ph idx="12" type="sldNum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4" name="Google Shape;164;p26"/>
          <p:cNvSpPr txBox="1"/>
          <p:nvPr>
            <p:ph idx="11" type="ftr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Text only">
  <p:cSld name="5 Text only">
    <p:bg>
      <p:bgPr>
        <a:solidFill>
          <a:schemeClr val="lt2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/>
          <p:nvPr>
            <p:ph type="title"/>
          </p:nvPr>
        </p:nvSpPr>
        <p:spPr>
          <a:xfrm>
            <a:off x="323848" y="525600"/>
            <a:ext cx="7056440" cy="1498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144000" wrap="square" tIns="4570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9"/>
          <p:cNvSpPr txBox="1"/>
          <p:nvPr>
            <p:ph idx="1" type="body"/>
          </p:nvPr>
        </p:nvSpPr>
        <p:spPr>
          <a:xfrm>
            <a:off x="323850" y="276227"/>
            <a:ext cx="7056438" cy="249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11600" spcFirstLastPara="1" rIns="1440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2" type="body"/>
          </p:nvPr>
        </p:nvSpPr>
        <p:spPr>
          <a:xfrm>
            <a:off x="323851" y="2103438"/>
            <a:ext cx="4176712" cy="2592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180000" wrap="square" tIns="4570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3" type="body"/>
          </p:nvPr>
        </p:nvSpPr>
        <p:spPr>
          <a:xfrm>
            <a:off x="4643438" y="2103438"/>
            <a:ext cx="4176712" cy="2592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180000" wrap="square" tIns="4570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0" type="dt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2" type="sldNum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9"/>
          <p:cNvSpPr txBox="1"/>
          <p:nvPr>
            <p:ph idx="11" type="ftr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Three Bullets and Image">
  <p:cSld name="5 Three Bullets and Image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7"/>
          <p:cNvPicPr preferRelativeResize="0"/>
          <p:nvPr>
            <p:ph idx="2" type="pic"/>
          </p:nvPr>
        </p:nvPicPr>
        <p:blipFill/>
        <p:spPr>
          <a:xfrm>
            <a:off x="179388" y="158750"/>
            <a:ext cx="8785322" cy="4681538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</p:pic>
      <p:sp>
        <p:nvSpPr>
          <p:cNvPr id="167" name="Google Shape;167;p27"/>
          <p:cNvSpPr txBox="1"/>
          <p:nvPr>
            <p:ph type="title"/>
          </p:nvPr>
        </p:nvSpPr>
        <p:spPr>
          <a:xfrm>
            <a:off x="323848" y="525600"/>
            <a:ext cx="7056440" cy="6302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216000" wrap="square" tIns="4570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27"/>
          <p:cNvSpPr txBox="1"/>
          <p:nvPr>
            <p:ph idx="1" type="body"/>
          </p:nvPr>
        </p:nvSpPr>
        <p:spPr>
          <a:xfrm>
            <a:off x="323850" y="276226"/>
            <a:ext cx="417671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11600" spcFirstLastPara="1" rIns="2160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" name="Google Shape;169;p27"/>
          <p:cNvSpPr/>
          <p:nvPr>
            <p:ph idx="3" type="body"/>
          </p:nvPr>
        </p:nvSpPr>
        <p:spPr>
          <a:xfrm>
            <a:off x="669509" y="1473519"/>
            <a:ext cx="2052000" cy="2052000"/>
          </a:xfrm>
          <a:prstGeom prst="ellipse">
            <a:avLst/>
          </a:prstGeom>
          <a:solidFill>
            <a:srgbClr val="EDF9F3"/>
          </a:solidFill>
          <a:ln>
            <a:noFill/>
          </a:ln>
        </p:spPr>
        <p:txBody>
          <a:bodyPr anchorCtr="0" anchor="ctr" bIns="36000" lIns="0" spcFirstLastPara="1" rIns="0" wrap="square" tIns="36000">
            <a:noAutofit/>
          </a:bodyPr>
          <a:lstStyle>
            <a:lvl1pPr indent="-228600" lvl="0" marL="4572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p27"/>
          <p:cNvSpPr/>
          <p:nvPr>
            <p:ph idx="4" type="body"/>
          </p:nvPr>
        </p:nvSpPr>
        <p:spPr>
          <a:xfrm>
            <a:off x="3546000" y="1473519"/>
            <a:ext cx="2052000" cy="2052000"/>
          </a:xfrm>
          <a:prstGeom prst="ellipse">
            <a:avLst/>
          </a:prstGeom>
          <a:solidFill>
            <a:srgbClr val="EDF9F3"/>
          </a:solidFill>
          <a:ln>
            <a:noFill/>
          </a:ln>
        </p:spPr>
        <p:txBody>
          <a:bodyPr anchorCtr="0" anchor="ctr" bIns="36000" lIns="0" spcFirstLastPara="1" rIns="0" wrap="square" tIns="36000">
            <a:noAutofit/>
          </a:bodyPr>
          <a:lstStyle>
            <a:lvl1pPr indent="-228600" lvl="0" marL="4572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" name="Google Shape;171;p27"/>
          <p:cNvSpPr/>
          <p:nvPr>
            <p:ph idx="5" type="body"/>
          </p:nvPr>
        </p:nvSpPr>
        <p:spPr>
          <a:xfrm>
            <a:off x="6432099" y="1473519"/>
            <a:ext cx="2052000" cy="2052000"/>
          </a:xfrm>
          <a:prstGeom prst="ellipse">
            <a:avLst/>
          </a:prstGeom>
          <a:solidFill>
            <a:srgbClr val="EDF9F3"/>
          </a:solidFill>
          <a:ln>
            <a:noFill/>
          </a:ln>
        </p:spPr>
        <p:txBody>
          <a:bodyPr anchorCtr="0" anchor="ctr" bIns="36000" lIns="0" spcFirstLastPara="1" rIns="0" wrap="square" tIns="36000">
            <a:noAutofit/>
          </a:bodyPr>
          <a:lstStyle>
            <a:lvl1pPr indent="-228600" lvl="0" marL="4572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27"/>
          <p:cNvSpPr txBox="1"/>
          <p:nvPr>
            <p:ph idx="10" type="dt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7"/>
          <p:cNvSpPr txBox="1"/>
          <p:nvPr>
            <p:ph idx="12" type="sldNum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4" name="Google Shape;174;p27"/>
          <p:cNvSpPr txBox="1"/>
          <p:nvPr>
            <p:ph idx="11" type="ftr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Three Icons">
  <p:cSld name="5 Three Icons">
    <p:bg>
      <p:bgPr>
        <a:solidFill>
          <a:schemeClr val="lt2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/>
          <p:nvPr>
            <p:ph type="title"/>
          </p:nvPr>
        </p:nvSpPr>
        <p:spPr>
          <a:xfrm>
            <a:off x="323850" y="525600"/>
            <a:ext cx="7056438" cy="619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144000" wrap="square" tIns="4570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28"/>
          <p:cNvSpPr txBox="1"/>
          <p:nvPr>
            <p:ph idx="1" type="body"/>
          </p:nvPr>
        </p:nvSpPr>
        <p:spPr>
          <a:xfrm>
            <a:off x="323850" y="276226"/>
            <a:ext cx="417671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11600" spcFirstLastPara="1" rIns="1440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" name="Google Shape;178;p28"/>
          <p:cNvSpPr/>
          <p:nvPr>
            <p:ph idx="2" type="pic"/>
          </p:nvPr>
        </p:nvSpPr>
        <p:spPr>
          <a:xfrm>
            <a:off x="1199520" y="2003401"/>
            <a:ext cx="992237" cy="992237"/>
          </a:xfrm>
          <a:prstGeom prst="rect">
            <a:avLst/>
          </a:prstGeom>
          <a:noFill/>
          <a:ln>
            <a:noFill/>
          </a:ln>
        </p:spPr>
      </p:sp>
      <p:sp>
        <p:nvSpPr>
          <p:cNvPr id="179" name="Google Shape;179;p28"/>
          <p:cNvSpPr txBox="1"/>
          <p:nvPr>
            <p:ph idx="3" type="body"/>
          </p:nvPr>
        </p:nvSpPr>
        <p:spPr>
          <a:xfrm>
            <a:off x="323850" y="3390838"/>
            <a:ext cx="2735263" cy="3559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144000" spcFirstLastPara="1" rIns="144000" wrap="square" tIns="45700">
            <a:noAutofit/>
          </a:bodyPr>
          <a:lstStyle>
            <a:lvl1pPr indent="-228600" lvl="0" marL="4572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" name="Google Shape;180;p28"/>
          <p:cNvSpPr txBox="1"/>
          <p:nvPr>
            <p:ph idx="4" type="body"/>
          </p:nvPr>
        </p:nvSpPr>
        <p:spPr>
          <a:xfrm>
            <a:off x="323850" y="3777335"/>
            <a:ext cx="2736000" cy="918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0000" spcFirstLastPara="1" rIns="18000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" name="Google Shape;181;p28"/>
          <p:cNvSpPr/>
          <p:nvPr>
            <p:ph idx="5" type="pic"/>
          </p:nvPr>
        </p:nvSpPr>
        <p:spPr>
          <a:xfrm>
            <a:off x="4076070" y="2003401"/>
            <a:ext cx="992237" cy="992237"/>
          </a:xfrm>
          <a:prstGeom prst="rect">
            <a:avLst/>
          </a:prstGeom>
          <a:noFill/>
          <a:ln>
            <a:noFill/>
          </a:ln>
        </p:spPr>
      </p:sp>
      <p:sp>
        <p:nvSpPr>
          <p:cNvPr id="182" name="Google Shape;182;p28"/>
          <p:cNvSpPr txBox="1"/>
          <p:nvPr>
            <p:ph idx="6" type="body"/>
          </p:nvPr>
        </p:nvSpPr>
        <p:spPr>
          <a:xfrm>
            <a:off x="3203575" y="3390838"/>
            <a:ext cx="2735263" cy="3559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144000" spcFirstLastPara="1" rIns="144000" wrap="square" tIns="45700">
            <a:noAutofit/>
          </a:bodyPr>
          <a:lstStyle>
            <a:lvl1pPr indent="-228600" lvl="0" marL="4572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" name="Google Shape;183;p28"/>
          <p:cNvSpPr txBox="1"/>
          <p:nvPr>
            <p:ph idx="7" type="body"/>
          </p:nvPr>
        </p:nvSpPr>
        <p:spPr>
          <a:xfrm>
            <a:off x="3203575" y="3777335"/>
            <a:ext cx="2736000" cy="918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0000" spcFirstLastPara="1" rIns="18000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" name="Google Shape;184;p28"/>
          <p:cNvSpPr/>
          <p:nvPr>
            <p:ph idx="8" type="pic"/>
          </p:nvPr>
        </p:nvSpPr>
        <p:spPr>
          <a:xfrm>
            <a:off x="6962145" y="2003401"/>
            <a:ext cx="992237" cy="992237"/>
          </a:xfrm>
          <a:prstGeom prst="rect">
            <a:avLst/>
          </a:prstGeom>
          <a:noFill/>
          <a:ln>
            <a:noFill/>
          </a:ln>
        </p:spPr>
      </p:sp>
      <p:sp>
        <p:nvSpPr>
          <p:cNvPr id="185" name="Google Shape;185;p28"/>
          <p:cNvSpPr txBox="1"/>
          <p:nvPr>
            <p:ph idx="9" type="body"/>
          </p:nvPr>
        </p:nvSpPr>
        <p:spPr>
          <a:xfrm>
            <a:off x="6084888" y="3390838"/>
            <a:ext cx="2735262" cy="3559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144000" spcFirstLastPara="1" rIns="144000" wrap="square" tIns="45700">
            <a:noAutofit/>
          </a:bodyPr>
          <a:lstStyle>
            <a:lvl1pPr indent="-228600" lvl="0" marL="4572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28"/>
          <p:cNvSpPr txBox="1"/>
          <p:nvPr>
            <p:ph idx="13" type="body"/>
          </p:nvPr>
        </p:nvSpPr>
        <p:spPr>
          <a:xfrm>
            <a:off x="6084888" y="3777335"/>
            <a:ext cx="2736000" cy="918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0000" spcFirstLastPara="1" rIns="18000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" name="Google Shape;187;p28"/>
          <p:cNvSpPr txBox="1"/>
          <p:nvPr>
            <p:ph idx="10" type="dt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28"/>
          <p:cNvSpPr txBox="1"/>
          <p:nvPr>
            <p:ph idx="12" type="sldNum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9" name="Google Shape;189;p28"/>
          <p:cNvSpPr txBox="1"/>
          <p:nvPr>
            <p:ph idx="11" type="ftr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Three Images text">
  <p:cSld name="5 Three Images text">
    <p:bg>
      <p:bgPr>
        <a:solidFill>
          <a:schemeClr val="lt2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/>
          <p:nvPr>
            <p:ph idx="1" type="body"/>
          </p:nvPr>
        </p:nvSpPr>
        <p:spPr>
          <a:xfrm>
            <a:off x="323850" y="276226"/>
            <a:ext cx="417671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11600" spcFirstLastPara="1" rIns="1440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2" name="Google Shape;192;p29"/>
          <p:cNvPicPr preferRelativeResize="0"/>
          <p:nvPr>
            <p:ph idx="2" type="pic"/>
          </p:nvPr>
        </p:nvPicPr>
        <p:blipFill/>
        <p:spPr>
          <a:xfrm>
            <a:off x="323850" y="650874"/>
            <a:ext cx="2735263" cy="2451871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</p:pic>
      <p:sp>
        <p:nvSpPr>
          <p:cNvPr id="193" name="Google Shape;193;p29"/>
          <p:cNvSpPr txBox="1"/>
          <p:nvPr>
            <p:ph idx="3" type="body"/>
          </p:nvPr>
        </p:nvSpPr>
        <p:spPr>
          <a:xfrm>
            <a:off x="323850" y="3390838"/>
            <a:ext cx="2735263" cy="3559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144000" spcFirstLastPara="1" rIns="144000" wrap="square" tIns="45700">
            <a:noAutofit/>
          </a:bodyPr>
          <a:lstStyle>
            <a:lvl1pPr indent="-228600" lvl="0" marL="4572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4" name="Google Shape;194;p29"/>
          <p:cNvSpPr txBox="1"/>
          <p:nvPr>
            <p:ph idx="4" type="body"/>
          </p:nvPr>
        </p:nvSpPr>
        <p:spPr>
          <a:xfrm>
            <a:off x="323850" y="3777335"/>
            <a:ext cx="2736000" cy="918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0000" spcFirstLastPara="1" rIns="18000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5" name="Google Shape;195;p29"/>
          <p:cNvPicPr preferRelativeResize="0"/>
          <p:nvPr>
            <p:ph idx="5" type="pic"/>
          </p:nvPr>
        </p:nvPicPr>
        <p:blipFill/>
        <p:spPr>
          <a:xfrm>
            <a:off x="3204369" y="650874"/>
            <a:ext cx="2735263" cy="2451871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</p:pic>
      <p:sp>
        <p:nvSpPr>
          <p:cNvPr id="196" name="Google Shape;196;p29"/>
          <p:cNvSpPr txBox="1"/>
          <p:nvPr>
            <p:ph idx="6" type="body"/>
          </p:nvPr>
        </p:nvSpPr>
        <p:spPr>
          <a:xfrm>
            <a:off x="3203575" y="3390838"/>
            <a:ext cx="2735263" cy="3559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144000" spcFirstLastPara="1" rIns="144000" wrap="square" tIns="45700">
            <a:noAutofit/>
          </a:bodyPr>
          <a:lstStyle>
            <a:lvl1pPr indent="-228600" lvl="0" marL="4572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7" name="Google Shape;197;p29"/>
          <p:cNvSpPr txBox="1"/>
          <p:nvPr>
            <p:ph idx="7" type="body"/>
          </p:nvPr>
        </p:nvSpPr>
        <p:spPr>
          <a:xfrm>
            <a:off x="3203575" y="3777335"/>
            <a:ext cx="2736000" cy="918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0000" spcFirstLastPara="1" rIns="18000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8" name="Google Shape;198;p29"/>
          <p:cNvPicPr preferRelativeResize="0"/>
          <p:nvPr>
            <p:ph idx="8" type="pic"/>
          </p:nvPr>
        </p:nvPicPr>
        <p:blipFill/>
        <p:spPr>
          <a:xfrm>
            <a:off x="6084887" y="650874"/>
            <a:ext cx="2735263" cy="2451871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</p:pic>
      <p:sp>
        <p:nvSpPr>
          <p:cNvPr id="199" name="Google Shape;199;p29"/>
          <p:cNvSpPr txBox="1"/>
          <p:nvPr>
            <p:ph idx="9" type="body"/>
          </p:nvPr>
        </p:nvSpPr>
        <p:spPr>
          <a:xfrm>
            <a:off x="6084888" y="3390838"/>
            <a:ext cx="2735262" cy="3559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144000" spcFirstLastPara="1" rIns="144000" wrap="square" tIns="45700">
            <a:noAutofit/>
          </a:bodyPr>
          <a:lstStyle>
            <a:lvl1pPr indent="-228600" lvl="0" marL="4572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29"/>
          <p:cNvSpPr txBox="1"/>
          <p:nvPr>
            <p:ph idx="13" type="body"/>
          </p:nvPr>
        </p:nvSpPr>
        <p:spPr>
          <a:xfrm>
            <a:off x="6084888" y="3777335"/>
            <a:ext cx="2736000" cy="918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0000" spcFirstLastPara="1" rIns="18000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" name="Google Shape;201;p29"/>
          <p:cNvSpPr txBox="1"/>
          <p:nvPr>
            <p:ph idx="10" type="dt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29"/>
          <p:cNvSpPr txBox="1"/>
          <p:nvPr>
            <p:ph idx="12" type="sldNum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3" name="Google Shape;203;p29"/>
          <p:cNvSpPr txBox="1"/>
          <p:nvPr>
            <p:ph idx="11" type="ftr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29"/>
          <p:cNvSpPr txBox="1"/>
          <p:nvPr>
            <p:ph type="title"/>
          </p:nvPr>
        </p:nvSpPr>
        <p:spPr>
          <a:xfrm>
            <a:off x="323850" y="-1070389"/>
            <a:ext cx="8496300" cy="527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Chart and Image">
  <p:cSld name="5 Chart and Image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/>
          <p:nvPr/>
        </p:nvSpPr>
        <p:spPr>
          <a:xfrm>
            <a:off x="4499769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30"/>
          <p:cNvPicPr preferRelativeResize="0"/>
          <p:nvPr>
            <p:ph idx="2" type="pic"/>
          </p:nvPr>
        </p:nvPicPr>
        <p:blipFill/>
        <p:spPr>
          <a:xfrm>
            <a:off x="4646613" y="158750"/>
            <a:ext cx="4318000" cy="4681538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</p:pic>
      <p:sp>
        <p:nvSpPr>
          <p:cNvPr id="208" name="Google Shape;208;p30"/>
          <p:cNvSpPr txBox="1"/>
          <p:nvPr>
            <p:ph type="title"/>
          </p:nvPr>
        </p:nvSpPr>
        <p:spPr>
          <a:xfrm>
            <a:off x="323850" y="525600"/>
            <a:ext cx="4173538" cy="1498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216000" wrap="square" tIns="4570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30"/>
          <p:cNvSpPr txBox="1"/>
          <p:nvPr>
            <p:ph idx="1" type="body"/>
          </p:nvPr>
        </p:nvSpPr>
        <p:spPr>
          <a:xfrm>
            <a:off x="323850" y="276226"/>
            <a:ext cx="417353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11600" spcFirstLastPara="1" rIns="2160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" name="Google Shape;210;p30"/>
          <p:cNvSpPr/>
          <p:nvPr>
            <p:ph idx="3" type="chart"/>
          </p:nvPr>
        </p:nvSpPr>
        <p:spPr>
          <a:xfrm>
            <a:off x="323850" y="2103438"/>
            <a:ext cx="4025900" cy="2592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0000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1" name="Google Shape;211;p30"/>
          <p:cNvSpPr txBox="1"/>
          <p:nvPr>
            <p:ph idx="4" type="body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anchorCtr="0" anchor="b" bIns="18000" lIns="111600" spcFirstLastPara="1" rIns="21600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" name="Google Shape;212;p30"/>
          <p:cNvSpPr txBox="1"/>
          <p:nvPr>
            <p:ph idx="10" type="dt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30"/>
          <p:cNvSpPr txBox="1"/>
          <p:nvPr>
            <p:ph idx="12" type="sldNum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4" name="Google Shape;214;p30"/>
          <p:cNvSpPr txBox="1"/>
          <p:nvPr>
            <p:ph idx="11" type="ftr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Text and Chart">
  <p:cSld name="5 Text and Char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1"/>
          <p:cNvSpPr/>
          <p:nvPr/>
        </p:nvSpPr>
        <p:spPr>
          <a:xfrm>
            <a:off x="5940425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1"/>
          <p:cNvSpPr/>
          <p:nvPr/>
        </p:nvSpPr>
        <p:spPr>
          <a:xfrm>
            <a:off x="6084888" y="158750"/>
            <a:ext cx="2879725" cy="46815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1"/>
          <p:cNvSpPr txBox="1"/>
          <p:nvPr>
            <p:ph type="title"/>
          </p:nvPr>
        </p:nvSpPr>
        <p:spPr>
          <a:xfrm>
            <a:off x="323849" y="525600"/>
            <a:ext cx="5616575" cy="1498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144000" wrap="square" tIns="4570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31"/>
          <p:cNvSpPr txBox="1"/>
          <p:nvPr>
            <p:ph idx="1" type="body"/>
          </p:nvPr>
        </p:nvSpPr>
        <p:spPr>
          <a:xfrm>
            <a:off x="323850" y="276226"/>
            <a:ext cx="417671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11600" spcFirstLastPara="1" rIns="1440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" name="Google Shape;220;p31"/>
          <p:cNvSpPr txBox="1"/>
          <p:nvPr>
            <p:ph idx="2" type="body"/>
          </p:nvPr>
        </p:nvSpPr>
        <p:spPr>
          <a:xfrm>
            <a:off x="323849" y="2103438"/>
            <a:ext cx="2734161" cy="2592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216000" wrap="square" tIns="4570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" name="Google Shape;221;p31"/>
          <p:cNvSpPr txBox="1"/>
          <p:nvPr>
            <p:ph idx="3" type="body"/>
          </p:nvPr>
        </p:nvSpPr>
        <p:spPr>
          <a:xfrm>
            <a:off x="3206262" y="2103438"/>
            <a:ext cx="2734161" cy="2592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216000" wrap="square" tIns="4570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2" name="Google Shape;222;p31"/>
          <p:cNvSpPr/>
          <p:nvPr>
            <p:ph idx="4" type="chart"/>
          </p:nvPr>
        </p:nvSpPr>
        <p:spPr>
          <a:xfrm>
            <a:off x="6221942" y="627063"/>
            <a:ext cx="2605617" cy="25006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0000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3" name="Google Shape;223;p31"/>
          <p:cNvSpPr txBox="1"/>
          <p:nvPr>
            <p:ph idx="5" type="body"/>
          </p:nvPr>
        </p:nvSpPr>
        <p:spPr>
          <a:xfrm>
            <a:off x="6228254" y="3390838"/>
            <a:ext cx="2595600" cy="3559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144000" spcFirstLastPara="1" rIns="144000" wrap="square" tIns="45700">
            <a:noAutofit/>
          </a:bodyPr>
          <a:lstStyle>
            <a:lvl1pPr indent="-228600" lvl="0" marL="4572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31"/>
          <p:cNvSpPr txBox="1"/>
          <p:nvPr>
            <p:ph idx="6" type="body"/>
          </p:nvPr>
        </p:nvSpPr>
        <p:spPr>
          <a:xfrm>
            <a:off x="6225646" y="3777335"/>
            <a:ext cx="2598208" cy="918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16000" spcFirstLastPara="1" rIns="21600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" name="Google Shape;225;p31"/>
          <p:cNvSpPr txBox="1"/>
          <p:nvPr>
            <p:ph idx="7" type="body"/>
          </p:nvPr>
        </p:nvSpPr>
        <p:spPr>
          <a:xfrm>
            <a:off x="6088675" y="4695825"/>
            <a:ext cx="2731476" cy="144463"/>
          </a:xfrm>
          <a:prstGeom prst="rect">
            <a:avLst/>
          </a:prstGeom>
          <a:noFill/>
          <a:ln>
            <a:noFill/>
          </a:ln>
        </p:spPr>
        <p:txBody>
          <a:bodyPr anchorCtr="0" anchor="b" bIns="18000" lIns="111600" spcFirstLastPara="1" rIns="21600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6" name="Google Shape;226;p31"/>
          <p:cNvSpPr txBox="1"/>
          <p:nvPr>
            <p:ph idx="10" type="dt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31"/>
          <p:cNvSpPr txBox="1"/>
          <p:nvPr>
            <p:ph idx="12" type="sldNum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8" name="Google Shape;228;p31"/>
          <p:cNvSpPr txBox="1"/>
          <p:nvPr>
            <p:ph idx="11" type="ftr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Headline only">
  <p:cSld name="5 Headline only">
    <p:bg>
      <p:bgPr>
        <a:solidFill>
          <a:schemeClr val="lt2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/>
          <p:nvPr>
            <p:ph type="title"/>
          </p:nvPr>
        </p:nvSpPr>
        <p:spPr>
          <a:xfrm>
            <a:off x="323848" y="525600"/>
            <a:ext cx="7056440" cy="1498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144000" wrap="square" tIns="4570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32"/>
          <p:cNvSpPr txBox="1"/>
          <p:nvPr>
            <p:ph idx="1" type="body"/>
          </p:nvPr>
        </p:nvSpPr>
        <p:spPr>
          <a:xfrm>
            <a:off x="323850" y="276226"/>
            <a:ext cx="417671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11600" spcFirstLastPara="1" rIns="1440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32"/>
          <p:cNvSpPr txBox="1"/>
          <p:nvPr>
            <p:ph idx="10" type="dt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32"/>
          <p:cNvSpPr txBox="1"/>
          <p:nvPr>
            <p:ph idx="12" type="sldNum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4" name="Google Shape;234;p32"/>
          <p:cNvSpPr txBox="1"/>
          <p:nvPr>
            <p:ph idx="11" type="ftr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Two images">
  <p:cSld name="5 Two images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3"/>
          <p:cNvPicPr preferRelativeResize="0"/>
          <p:nvPr>
            <p:ph idx="2" type="pic"/>
          </p:nvPr>
        </p:nvPicPr>
        <p:blipFill/>
        <p:spPr>
          <a:xfrm>
            <a:off x="179388" y="158750"/>
            <a:ext cx="4321272" cy="4681538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</p:pic>
      <p:pic>
        <p:nvPicPr>
          <p:cNvPr id="237" name="Google Shape;237;p33"/>
          <p:cNvPicPr preferRelativeResize="0"/>
          <p:nvPr>
            <p:ph idx="3" type="pic"/>
          </p:nvPr>
        </p:nvPicPr>
        <p:blipFill/>
        <p:spPr>
          <a:xfrm>
            <a:off x="4643439" y="158750"/>
            <a:ext cx="4321272" cy="4681538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</p:pic>
      <p:sp>
        <p:nvSpPr>
          <p:cNvPr id="238" name="Google Shape;238;p33"/>
          <p:cNvSpPr txBox="1"/>
          <p:nvPr>
            <p:ph idx="10" type="dt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33"/>
          <p:cNvSpPr txBox="1"/>
          <p:nvPr>
            <p:ph idx="12" type="sldNum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0" name="Google Shape;240;p33"/>
          <p:cNvSpPr txBox="1"/>
          <p:nvPr>
            <p:ph idx="11" type="ftr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33"/>
          <p:cNvSpPr txBox="1"/>
          <p:nvPr>
            <p:ph type="title"/>
          </p:nvPr>
        </p:nvSpPr>
        <p:spPr>
          <a:xfrm>
            <a:off x="323850" y="-1070389"/>
            <a:ext cx="8496300" cy="527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Three images">
  <p:cSld name="5 Three images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4"/>
          <p:cNvSpPr txBox="1"/>
          <p:nvPr>
            <p:ph type="title"/>
          </p:nvPr>
        </p:nvSpPr>
        <p:spPr>
          <a:xfrm>
            <a:off x="323850" y="-1070389"/>
            <a:ext cx="8496300" cy="527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44" name="Google Shape;244;p34"/>
          <p:cNvPicPr preferRelativeResize="0"/>
          <p:nvPr>
            <p:ph idx="2" type="pic"/>
          </p:nvPr>
        </p:nvPicPr>
        <p:blipFill/>
        <p:spPr>
          <a:xfrm>
            <a:off x="179388" y="158750"/>
            <a:ext cx="2879725" cy="4681538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</p:pic>
      <p:pic>
        <p:nvPicPr>
          <p:cNvPr id="245" name="Google Shape;245;p34"/>
          <p:cNvPicPr preferRelativeResize="0"/>
          <p:nvPr>
            <p:ph idx="3" type="pic"/>
          </p:nvPr>
        </p:nvPicPr>
        <p:blipFill/>
        <p:spPr>
          <a:xfrm>
            <a:off x="3203575" y="158750"/>
            <a:ext cx="2736850" cy="4681538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</p:pic>
      <p:sp>
        <p:nvSpPr>
          <p:cNvPr id="246" name="Google Shape;246;p34"/>
          <p:cNvSpPr txBox="1"/>
          <p:nvPr>
            <p:ph idx="10" type="dt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34"/>
          <p:cNvSpPr txBox="1"/>
          <p:nvPr>
            <p:ph idx="12" type="sldNum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8" name="Google Shape;248;p34"/>
          <p:cNvSpPr txBox="1"/>
          <p:nvPr>
            <p:ph idx="11" type="ftr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49" name="Google Shape;249;p34"/>
          <p:cNvPicPr preferRelativeResize="0"/>
          <p:nvPr>
            <p:ph idx="4" type="pic"/>
          </p:nvPr>
        </p:nvPicPr>
        <p:blipFill/>
        <p:spPr>
          <a:xfrm>
            <a:off x="6084790" y="158750"/>
            <a:ext cx="2879823" cy="4681538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Four images">
  <p:cSld name="5 Four images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5"/>
          <p:cNvPicPr preferRelativeResize="0"/>
          <p:nvPr>
            <p:ph idx="2" type="pic"/>
          </p:nvPr>
        </p:nvPicPr>
        <p:blipFill/>
        <p:spPr>
          <a:xfrm>
            <a:off x="179388" y="158750"/>
            <a:ext cx="4321175" cy="2268538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</p:pic>
      <p:pic>
        <p:nvPicPr>
          <p:cNvPr id="252" name="Google Shape;252;p35"/>
          <p:cNvPicPr preferRelativeResize="0"/>
          <p:nvPr>
            <p:ph idx="3" type="pic"/>
          </p:nvPr>
        </p:nvPicPr>
        <p:blipFill/>
        <p:spPr>
          <a:xfrm>
            <a:off x="4643439" y="158750"/>
            <a:ext cx="4321175" cy="2268538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</p:pic>
      <p:pic>
        <p:nvPicPr>
          <p:cNvPr id="253" name="Google Shape;253;p35"/>
          <p:cNvPicPr preferRelativeResize="0"/>
          <p:nvPr>
            <p:ph idx="4" type="pic"/>
          </p:nvPr>
        </p:nvPicPr>
        <p:blipFill/>
        <p:spPr>
          <a:xfrm>
            <a:off x="179388" y="2572849"/>
            <a:ext cx="4321175" cy="2267439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</p:pic>
      <p:pic>
        <p:nvPicPr>
          <p:cNvPr id="254" name="Google Shape;254;p35"/>
          <p:cNvPicPr preferRelativeResize="0"/>
          <p:nvPr>
            <p:ph idx="5" type="pic"/>
          </p:nvPr>
        </p:nvPicPr>
        <p:blipFill/>
        <p:spPr>
          <a:xfrm>
            <a:off x="4643439" y="2572849"/>
            <a:ext cx="4321175" cy="2267439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</p:pic>
      <p:sp>
        <p:nvSpPr>
          <p:cNvPr id="255" name="Google Shape;255;p35"/>
          <p:cNvSpPr txBox="1"/>
          <p:nvPr>
            <p:ph idx="10" type="dt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35"/>
          <p:cNvSpPr txBox="1"/>
          <p:nvPr>
            <p:ph idx="12" type="sldNum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7" name="Google Shape;257;p35"/>
          <p:cNvSpPr txBox="1"/>
          <p:nvPr>
            <p:ph idx="11" type="ftr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35"/>
          <p:cNvSpPr txBox="1"/>
          <p:nvPr>
            <p:ph type="title"/>
          </p:nvPr>
        </p:nvSpPr>
        <p:spPr>
          <a:xfrm>
            <a:off x="323850" y="-1070389"/>
            <a:ext cx="8496300" cy="527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575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orient="horz" pos="152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Six images">
  <p:cSld name="5 Six images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6"/>
          <p:cNvPicPr preferRelativeResize="0"/>
          <p:nvPr>
            <p:ph idx="2" type="pic"/>
          </p:nvPr>
        </p:nvPicPr>
        <p:blipFill/>
        <p:spPr>
          <a:xfrm>
            <a:off x="179388" y="158750"/>
            <a:ext cx="2879725" cy="2268538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</p:pic>
      <p:pic>
        <p:nvPicPr>
          <p:cNvPr id="261" name="Google Shape;261;p36"/>
          <p:cNvPicPr preferRelativeResize="0"/>
          <p:nvPr>
            <p:ph idx="3" type="pic"/>
          </p:nvPr>
        </p:nvPicPr>
        <p:blipFill/>
        <p:spPr>
          <a:xfrm>
            <a:off x="3203576" y="158750"/>
            <a:ext cx="2736850" cy="2268538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</p:pic>
      <p:pic>
        <p:nvPicPr>
          <p:cNvPr id="262" name="Google Shape;262;p36"/>
          <p:cNvPicPr preferRelativeResize="0"/>
          <p:nvPr>
            <p:ph idx="4" type="pic"/>
          </p:nvPr>
        </p:nvPicPr>
        <p:blipFill/>
        <p:spPr>
          <a:xfrm>
            <a:off x="179388" y="2572849"/>
            <a:ext cx="2879725" cy="2267439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</p:pic>
      <p:pic>
        <p:nvPicPr>
          <p:cNvPr id="263" name="Google Shape;263;p36"/>
          <p:cNvPicPr preferRelativeResize="0"/>
          <p:nvPr>
            <p:ph idx="5" type="pic"/>
          </p:nvPr>
        </p:nvPicPr>
        <p:blipFill/>
        <p:spPr>
          <a:xfrm>
            <a:off x="3203576" y="2572849"/>
            <a:ext cx="2736850" cy="2267439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</p:pic>
      <p:sp>
        <p:nvSpPr>
          <p:cNvPr id="264" name="Google Shape;264;p36"/>
          <p:cNvSpPr txBox="1"/>
          <p:nvPr>
            <p:ph idx="10" type="dt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36"/>
          <p:cNvSpPr txBox="1"/>
          <p:nvPr>
            <p:ph idx="12" type="sldNum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6" name="Google Shape;266;p36"/>
          <p:cNvSpPr txBox="1"/>
          <p:nvPr>
            <p:ph idx="11" type="ftr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67" name="Google Shape;267;p36"/>
          <p:cNvPicPr preferRelativeResize="0"/>
          <p:nvPr>
            <p:ph idx="6" type="pic"/>
          </p:nvPr>
        </p:nvPicPr>
        <p:blipFill/>
        <p:spPr>
          <a:xfrm>
            <a:off x="6084887" y="158750"/>
            <a:ext cx="2879725" cy="2268538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</p:pic>
      <p:pic>
        <p:nvPicPr>
          <p:cNvPr id="268" name="Google Shape;268;p36"/>
          <p:cNvPicPr preferRelativeResize="0"/>
          <p:nvPr>
            <p:ph idx="7" type="pic"/>
          </p:nvPr>
        </p:nvPicPr>
        <p:blipFill/>
        <p:spPr>
          <a:xfrm>
            <a:off x="6084887" y="2572849"/>
            <a:ext cx="2879725" cy="2267439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</p:pic>
      <p:sp>
        <p:nvSpPr>
          <p:cNvPr id="269" name="Google Shape;269;p36"/>
          <p:cNvSpPr txBox="1"/>
          <p:nvPr>
            <p:ph type="title"/>
          </p:nvPr>
        </p:nvSpPr>
        <p:spPr>
          <a:xfrm>
            <a:off x="323850" y="-1070389"/>
            <a:ext cx="8496300" cy="527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575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orient="horz" pos="152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Full image">
  <p:cSld name="5 Full imag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0"/>
          <p:cNvPicPr preferRelativeResize="0"/>
          <p:nvPr>
            <p:ph idx="2" type="pic"/>
          </p:nvPr>
        </p:nvPicPr>
        <p:blipFill/>
        <p:spPr>
          <a:xfrm>
            <a:off x="179388" y="158750"/>
            <a:ext cx="8785322" cy="4681538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</p:pic>
      <p:sp>
        <p:nvSpPr>
          <p:cNvPr id="38" name="Google Shape;38;p10"/>
          <p:cNvSpPr txBox="1"/>
          <p:nvPr>
            <p:ph idx="10" type="dt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2" type="sldNum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10"/>
          <p:cNvSpPr txBox="1"/>
          <p:nvPr>
            <p:ph idx="11" type="ftr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type="title"/>
          </p:nvPr>
        </p:nvSpPr>
        <p:spPr>
          <a:xfrm>
            <a:off x="323850" y="-1070389"/>
            <a:ext cx="8496300" cy="527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Full screen Video">
  <p:cSld name="5 Full screen Video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7"/>
          <p:cNvSpPr/>
          <p:nvPr>
            <p:ph idx="2" type="media"/>
          </p:nvPr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t" bIns="45700" lIns="90000" spcFirstLastPara="1" rIns="90000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BFBFBF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2" name="Google Shape;272;p37"/>
          <p:cNvSpPr txBox="1"/>
          <p:nvPr>
            <p:ph idx="10" type="dt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37"/>
          <p:cNvSpPr txBox="1"/>
          <p:nvPr>
            <p:ph idx="12" type="sldNum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4" name="Google Shape;274;p37"/>
          <p:cNvSpPr txBox="1"/>
          <p:nvPr>
            <p:ph idx="11" type="ftr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37"/>
          <p:cNvSpPr txBox="1"/>
          <p:nvPr>
            <p:ph type="title"/>
          </p:nvPr>
        </p:nvSpPr>
        <p:spPr>
          <a:xfrm>
            <a:off x="323850" y="-765589"/>
            <a:ext cx="8496300" cy="527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Text and Video">
  <p:cSld name="5 Text and Video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8"/>
          <p:cNvSpPr/>
          <p:nvPr/>
        </p:nvSpPr>
        <p:spPr>
          <a:xfrm>
            <a:off x="4499769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8"/>
          <p:cNvSpPr/>
          <p:nvPr>
            <p:ph idx="2" type="media"/>
          </p:nvPr>
        </p:nvSpPr>
        <p:spPr>
          <a:xfrm>
            <a:off x="4643439" y="158750"/>
            <a:ext cx="4321174" cy="4681538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t" bIns="45700" lIns="90000" spcFirstLastPara="1" rIns="90000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BFBFBF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9" name="Google Shape;279;p38"/>
          <p:cNvSpPr txBox="1"/>
          <p:nvPr>
            <p:ph type="title"/>
          </p:nvPr>
        </p:nvSpPr>
        <p:spPr>
          <a:xfrm>
            <a:off x="323850" y="525600"/>
            <a:ext cx="4176713" cy="15836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216000" wrap="square" tIns="4570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38"/>
          <p:cNvSpPr txBox="1"/>
          <p:nvPr>
            <p:ph idx="1" type="body"/>
          </p:nvPr>
        </p:nvSpPr>
        <p:spPr>
          <a:xfrm>
            <a:off x="323850" y="276226"/>
            <a:ext cx="417671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11600" spcFirstLastPara="1" rIns="2160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" name="Google Shape;281;p38"/>
          <p:cNvSpPr txBox="1"/>
          <p:nvPr>
            <p:ph idx="3" type="body"/>
          </p:nvPr>
        </p:nvSpPr>
        <p:spPr>
          <a:xfrm>
            <a:off x="323851" y="2103438"/>
            <a:ext cx="4176712" cy="26071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216000" wrap="square" tIns="4570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" name="Google Shape;282;p38"/>
          <p:cNvSpPr txBox="1"/>
          <p:nvPr>
            <p:ph idx="10" type="dt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38"/>
          <p:cNvSpPr txBox="1"/>
          <p:nvPr>
            <p:ph idx="12" type="sldNum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4" name="Google Shape;284;p38"/>
          <p:cNvSpPr txBox="1"/>
          <p:nvPr>
            <p:ph idx="11" type="ftr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Contact slide">
  <p:cSld name="6 Contact slide">
    <p:bg>
      <p:bgPr>
        <a:solidFill>
          <a:srgbClr val="EBF2F3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9"/>
          <p:cNvSpPr/>
          <p:nvPr/>
        </p:nvSpPr>
        <p:spPr>
          <a:xfrm>
            <a:off x="5940425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Google Shape;287;p39"/>
          <p:cNvPicPr preferRelativeResize="0"/>
          <p:nvPr>
            <p:ph idx="2" type="pic"/>
          </p:nvPr>
        </p:nvPicPr>
        <p:blipFill/>
        <p:spPr>
          <a:xfrm>
            <a:off x="179388" y="158750"/>
            <a:ext cx="5761037" cy="4681538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</p:pic>
      <p:sp>
        <p:nvSpPr>
          <p:cNvPr id="288" name="Google Shape;288;p39"/>
          <p:cNvSpPr txBox="1"/>
          <p:nvPr>
            <p:ph type="title"/>
          </p:nvPr>
        </p:nvSpPr>
        <p:spPr>
          <a:xfrm>
            <a:off x="6084888" y="594000"/>
            <a:ext cx="2736526" cy="1029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54800" spcFirstLastPara="1" rIns="144000" wrap="square" tIns="6480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39"/>
          <p:cNvSpPr txBox="1"/>
          <p:nvPr/>
        </p:nvSpPr>
        <p:spPr>
          <a:xfrm>
            <a:off x="6084886" y="276226"/>
            <a:ext cx="273652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54800" spcFirstLastPara="1" rIns="1440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Contact</a:t>
            </a:r>
            <a:endParaRPr/>
          </a:p>
        </p:txBody>
      </p:sp>
      <p:sp>
        <p:nvSpPr>
          <p:cNvPr id="290" name="Google Shape;290;p39"/>
          <p:cNvSpPr txBox="1"/>
          <p:nvPr>
            <p:ph idx="1" type="body"/>
          </p:nvPr>
        </p:nvSpPr>
        <p:spPr>
          <a:xfrm>
            <a:off x="6089938" y="2103438"/>
            <a:ext cx="2730212" cy="2592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4000" spcFirstLastPara="1" rIns="1440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1" name="Google Shape;291;p39"/>
          <p:cNvSpPr txBox="1"/>
          <p:nvPr>
            <p:ph idx="10" type="dt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39"/>
          <p:cNvSpPr txBox="1"/>
          <p:nvPr>
            <p:ph idx="12" type="sldNum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3" name="Google Shape;293;p39"/>
          <p:cNvSpPr txBox="1"/>
          <p:nvPr>
            <p:ph idx="11" type="ftr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 Mockup Samsung Galaxy">
  <p:cSld name="7 Mockup Samsung Galaxy">
    <p:bg>
      <p:bgPr>
        <a:solidFill>
          <a:srgbClr val="EBF2F3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40"/>
          <p:cNvPicPr preferRelativeResize="0"/>
          <p:nvPr>
            <p:ph idx="2" type="pic"/>
          </p:nvPr>
        </p:nvPicPr>
        <p:blipFill/>
        <p:spPr>
          <a:xfrm>
            <a:off x="5809917" y="450447"/>
            <a:ext cx="1872000" cy="4104000"/>
          </a:xfrm>
          <a:prstGeom prst="roundRect">
            <a:avLst>
              <a:gd fmla="val 10210" name="adj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</p:pic>
      <p:sp>
        <p:nvSpPr>
          <p:cNvPr id="296" name="Google Shape;296;p40"/>
          <p:cNvSpPr txBox="1"/>
          <p:nvPr>
            <p:ph type="title"/>
          </p:nvPr>
        </p:nvSpPr>
        <p:spPr>
          <a:xfrm>
            <a:off x="323850" y="525600"/>
            <a:ext cx="4176713" cy="1498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144000" wrap="square" tIns="4570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40"/>
          <p:cNvSpPr txBox="1"/>
          <p:nvPr>
            <p:ph idx="1" type="body"/>
          </p:nvPr>
        </p:nvSpPr>
        <p:spPr>
          <a:xfrm>
            <a:off x="323849" y="276226"/>
            <a:ext cx="417607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11600" spcFirstLastPara="1" rIns="1440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8" name="Google Shape;298;p40"/>
          <p:cNvSpPr txBox="1"/>
          <p:nvPr>
            <p:ph idx="3" type="body"/>
          </p:nvPr>
        </p:nvSpPr>
        <p:spPr>
          <a:xfrm>
            <a:off x="323851" y="2103438"/>
            <a:ext cx="4176712" cy="2592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144000" wrap="square" tIns="4570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9" name="Google Shape;299;p40"/>
          <p:cNvSpPr txBox="1"/>
          <p:nvPr>
            <p:ph idx="10" type="dt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40"/>
          <p:cNvSpPr txBox="1"/>
          <p:nvPr>
            <p:ph idx="12" type="sldNum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1" name="Google Shape;301;p40"/>
          <p:cNvSpPr txBox="1"/>
          <p:nvPr>
            <p:ph idx="11" type="ftr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40"/>
          <p:cNvSpPr/>
          <p:nvPr/>
        </p:nvSpPr>
        <p:spPr>
          <a:xfrm>
            <a:off x="5732735" y="364451"/>
            <a:ext cx="2030518" cy="4275202"/>
          </a:xfrm>
          <a:custGeom>
            <a:rect b="b" l="l" r="r" t="t"/>
            <a:pathLst>
              <a:path extrusionOk="0" h="2754789" w="1308394">
                <a:moveTo>
                  <a:pt x="1308395" y="1065750"/>
                </a:moveTo>
                <a:lnTo>
                  <a:pt x="1308395" y="702997"/>
                </a:lnTo>
                <a:lnTo>
                  <a:pt x="1301796" y="702997"/>
                </a:lnTo>
                <a:lnTo>
                  <a:pt x="1301796" y="157594"/>
                </a:lnTo>
                <a:cubicBezTo>
                  <a:pt x="1301796" y="70680"/>
                  <a:pt x="1231075" y="0"/>
                  <a:pt x="1144203" y="0"/>
                </a:cubicBezTo>
                <a:lnTo>
                  <a:pt x="157593" y="0"/>
                </a:lnTo>
                <a:cubicBezTo>
                  <a:pt x="70680" y="0"/>
                  <a:pt x="0" y="70721"/>
                  <a:pt x="0" y="157594"/>
                </a:cubicBezTo>
                <a:lnTo>
                  <a:pt x="0" y="2597196"/>
                </a:lnTo>
                <a:cubicBezTo>
                  <a:pt x="0" y="2684109"/>
                  <a:pt x="70721" y="2754790"/>
                  <a:pt x="157593" y="2754790"/>
                </a:cubicBezTo>
                <a:lnTo>
                  <a:pt x="1144203" y="2754790"/>
                </a:lnTo>
                <a:cubicBezTo>
                  <a:pt x="1231116" y="2754790"/>
                  <a:pt x="1301796" y="2684069"/>
                  <a:pt x="1301796" y="2597196"/>
                </a:cubicBezTo>
                <a:lnTo>
                  <a:pt x="1301796" y="1368631"/>
                </a:lnTo>
                <a:lnTo>
                  <a:pt x="1308395" y="1368631"/>
                </a:lnTo>
                <a:lnTo>
                  <a:pt x="1308395" y="1196019"/>
                </a:lnTo>
                <a:lnTo>
                  <a:pt x="1301796" y="1196019"/>
                </a:lnTo>
                <a:lnTo>
                  <a:pt x="1301796" y="1065709"/>
                </a:lnTo>
                <a:lnTo>
                  <a:pt x="1308395" y="1065709"/>
                </a:lnTo>
                <a:close/>
                <a:moveTo>
                  <a:pt x="1246580" y="2589424"/>
                </a:moveTo>
                <a:cubicBezTo>
                  <a:pt x="1246580" y="2649012"/>
                  <a:pt x="1198083" y="2697509"/>
                  <a:pt x="1138495" y="2697509"/>
                </a:cubicBezTo>
                <a:lnTo>
                  <a:pt x="163301" y="2697509"/>
                </a:lnTo>
                <a:cubicBezTo>
                  <a:pt x="103672" y="2697509"/>
                  <a:pt x="55216" y="2649012"/>
                  <a:pt x="55216" y="2589424"/>
                </a:cubicBezTo>
                <a:lnTo>
                  <a:pt x="55216" y="165447"/>
                </a:lnTo>
                <a:cubicBezTo>
                  <a:pt x="55216" y="105818"/>
                  <a:pt x="103713" y="57362"/>
                  <a:pt x="163301" y="57362"/>
                </a:cubicBezTo>
                <a:lnTo>
                  <a:pt x="1138495" y="57362"/>
                </a:lnTo>
                <a:cubicBezTo>
                  <a:pt x="1198083" y="57362"/>
                  <a:pt x="1246580" y="105859"/>
                  <a:pt x="1246580" y="165447"/>
                </a:cubicBezTo>
                <a:lnTo>
                  <a:pt x="1246580" y="2589383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78000">
                <a:srgbClr val="262626"/>
              </a:gs>
              <a:gs pos="87000">
                <a:srgbClr val="3F3F3F"/>
              </a:gs>
              <a:gs pos="100000">
                <a:srgbClr val="7F7F7F"/>
              </a:gs>
            </a:gsLst>
            <a:lin ang="3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 Mockup Iphone SE">
  <p:cSld name="7 Mockup Iphone SE">
    <p:bg>
      <p:bgPr>
        <a:solidFill>
          <a:srgbClr val="EBF2F3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41"/>
          <p:cNvPicPr preferRelativeResize="0"/>
          <p:nvPr>
            <p:ph idx="2" type="pic"/>
          </p:nvPr>
        </p:nvPicPr>
        <p:blipFill/>
        <p:spPr>
          <a:xfrm>
            <a:off x="5797437" y="870075"/>
            <a:ext cx="1919002" cy="324155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</p:pic>
      <p:sp>
        <p:nvSpPr>
          <p:cNvPr id="305" name="Google Shape;305;p41"/>
          <p:cNvSpPr txBox="1"/>
          <p:nvPr>
            <p:ph type="title"/>
          </p:nvPr>
        </p:nvSpPr>
        <p:spPr>
          <a:xfrm>
            <a:off x="323850" y="525600"/>
            <a:ext cx="4176713" cy="1498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144000" wrap="square" tIns="4570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41"/>
          <p:cNvSpPr txBox="1"/>
          <p:nvPr>
            <p:ph idx="1" type="body"/>
          </p:nvPr>
        </p:nvSpPr>
        <p:spPr>
          <a:xfrm>
            <a:off x="323849" y="276226"/>
            <a:ext cx="417607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11600" spcFirstLastPara="1" rIns="1440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7" name="Google Shape;307;p41"/>
          <p:cNvSpPr txBox="1"/>
          <p:nvPr>
            <p:ph idx="3" type="body"/>
          </p:nvPr>
        </p:nvSpPr>
        <p:spPr>
          <a:xfrm>
            <a:off x="323851" y="2103438"/>
            <a:ext cx="4176712" cy="2592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144000" wrap="square" tIns="4570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8" name="Google Shape;308;p41"/>
          <p:cNvSpPr txBox="1"/>
          <p:nvPr>
            <p:ph idx="10" type="dt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41"/>
          <p:cNvSpPr txBox="1"/>
          <p:nvPr>
            <p:ph idx="12" type="sldNum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0" name="Google Shape;310;p41"/>
          <p:cNvSpPr txBox="1"/>
          <p:nvPr>
            <p:ph idx="11" type="ftr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11" name="Google Shape;311;p41"/>
          <p:cNvGrpSpPr/>
          <p:nvPr/>
        </p:nvGrpSpPr>
        <p:grpSpPr>
          <a:xfrm>
            <a:off x="5698184" y="358140"/>
            <a:ext cx="2111548" cy="4287600"/>
            <a:chOff x="-3606774" y="-142106"/>
            <a:chExt cx="1363570" cy="2768795"/>
          </a:xfrm>
        </p:grpSpPr>
        <p:sp>
          <p:nvSpPr>
            <p:cNvPr id="312" name="Google Shape;312;p41"/>
            <p:cNvSpPr/>
            <p:nvPr/>
          </p:nvSpPr>
          <p:spPr>
            <a:xfrm>
              <a:off x="-3606774" y="-142106"/>
              <a:ext cx="1363570" cy="2768795"/>
            </a:xfrm>
            <a:custGeom>
              <a:rect b="b" l="l" r="r" t="t"/>
              <a:pathLst>
                <a:path extrusionOk="0" h="2768795" w="1363570">
                  <a:moveTo>
                    <a:pt x="1350414" y="601066"/>
                  </a:moveTo>
                  <a:lnTo>
                    <a:pt x="1346771" y="601066"/>
                  </a:lnTo>
                  <a:lnTo>
                    <a:pt x="1346771" y="208114"/>
                  </a:lnTo>
                  <a:cubicBezTo>
                    <a:pt x="1346771" y="93350"/>
                    <a:pt x="1253421" y="0"/>
                    <a:pt x="1138657" y="0"/>
                  </a:cubicBezTo>
                  <a:lnTo>
                    <a:pt x="227140" y="0"/>
                  </a:lnTo>
                  <a:cubicBezTo>
                    <a:pt x="112376" y="0"/>
                    <a:pt x="19026" y="93350"/>
                    <a:pt x="19026" y="208114"/>
                  </a:cubicBezTo>
                  <a:lnTo>
                    <a:pt x="19026" y="367327"/>
                  </a:lnTo>
                  <a:lnTo>
                    <a:pt x="13156" y="367327"/>
                  </a:lnTo>
                  <a:cubicBezTo>
                    <a:pt x="5910" y="367327"/>
                    <a:pt x="0" y="373237"/>
                    <a:pt x="0" y="380483"/>
                  </a:cubicBezTo>
                  <a:lnTo>
                    <a:pt x="0" y="460191"/>
                  </a:lnTo>
                  <a:cubicBezTo>
                    <a:pt x="0" y="467437"/>
                    <a:pt x="5910" y="473347"/>
                    <a:pt x="13156" y="473347"/>
                  </a:cubicBezTo>
                  <a:lnTo>
                    <a:pt x="19026" y="473347"/>
                  </a:lnTo>
                  <a:lnTo>
                    <a:pt x="19026" y="601066"/>
                  </a:lnTo>
                  <a:lnTo>
                    <a:pt x="13156" y="601066"/>
                  </a:lnTo>
                  <a:cubicBezTo>
                    <a:pt x="5910" y="601066"/>
                    <a:pt x="0" y="606976"/>
                    <a:pt x="0" y="614222"/>
                  </a:cubicBezTo>
                  <a:lnTo>
                    <a:pt x="0" y="787927"/>
                  </a:lnTo>
                  <a:cubicBezTo>
                    <a:pt x="0" y="795173"/>
                    <a:pt x="5910" y="801083"/>
                    <a:pt x="13156" y="801083"/>
                  </a:cubicBezTo>
                  <a:lnTo>
                    <a:pt x="19026" y="801083"/>
                  </a:lnTo>
                  <a:lnTo>
                    <a:pt x="19026" y="847354"/>
                  </a:lnTo>
                  <a:lnTo>
                    <a:pt x="13156" y="847354"/>
                  </a:lnTo>
                  <a:cubicBezTo>
                    <a:pt x="5910" y="847354"/>
                    <a:pt x="0" y="853264"/>
                    <a:pt x="0" y="860510"/>
                  </a:cubicBezTo>
                  <a:lnTo>
                    <a:pt x="0" y="1034215"/>
                  </a:lnTo>
                  <a:cubicBezTo>
                    <a:pt x="0" y="1041461"/>
                    <a:pt x="5910" y="1047371"/>
                    <a:pt x="13156" y="1047371"/>
                  </a:cubicBezTo>
                  <a:lnTo>
                    <a:pt x="19026" y="1047371"/>
                  </a:lnTo>
                  <a:lnTo>
                    <a:pt x="19026" y="2560682"/>
                  </a:lnTo>
                  <a:cubicBezTo>
                    <a:pt x="19026" y="2675446"/>
                    <a:pt x="112376" y="2768796"/>
                    <a:pt x="227140" y="2768796"/>
                  </a:cubicBezTo>
                  <a:lnTo>
                    <a:pt x="1138657" y="2768796"/>
                  </a:lnTo>
                  <a:cubicBezTo>
                    <a:pt x="1253421" y="2768796"/>
                    <a:pt x="1346771" y="2675446"/>
                    <a:pt x="1346771" y="2560682"/>
                  </a:cubicBezTo>
                  <a:lnTo>
                    <a:pt x="1346771" y="801124"/>
                  </a:lnTo>
                  <a:lnTo>
                    <a:pt x="1350414" y="801124"/>
                  </a:lnTo>
                  <a:cubicBezTo>
                    <a:pt x="1357660" y="801124"/>
                    <a:pt x="1363570" y="795214"/>
                    <a:pt x="1363570" y="787968"/>
                  </a:cubicBezTo>
                  <a:lnTo>
                    <a:pt x="1363570" y="614263"/>
                  </a:lnTo>
                  <a:cubicBezTo>
                    <a:pt x="1363570" y="607016"/>
                    <a:pt x="1357660" y="601106"/>
                    <a:pt x="1350414" y="601106"/>
                  </a:cubicBezTo>
                  <a:lnTo>
                    <a:pt x="1350414" y="601106"/>
                  </a:lnTo>
                  <a:close/>
                  <a:moveTo>
                    <a:pt x="1298193" y="2421062"/>
                  </a:moveTo>
                  <a:lnTo>
                    <a:pt x="67563" y="2421062"/>
                  </a:lnTo>
                  <a:lnTo>
                    <a:pt x="67563" y="333525"/>
                  </a:lnTo>
                  <a:lnTo>
                    <a:pt x="1298193" y="333525"/>
                  </a:lnTo>
                  <a:lnTo>
                    <a:pt x="1298193" y="2421103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8000">
                  <a:srgbClr val="262626"/>
                </a:gs>
                <a:gs pos="87000">
                  <a:srgbClr val="3F3F3F"/>
                </a:gs>
                <a:gs pos="100000">
                  <a:srgbClr val="7F7F7F"/>
                </a:gs>
              </a:gsLst>
              <a:lin ang="36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41"/>
            <p:cNvSpPr/>
            <p:nvPr/>
          </p:nvSpPr>
          <p:spPr>
            <a:xfrm>
              <a:off x="-3025706" y="2335507"/>
              <a:ext cx="203620" cy="203620"/>
            </a:xfrm>
            <a:custGeom>
              <a:rect b="b" l="l" r="r" t="t"/>
              <a:pathLst>
                <a:path extrusionOk="0" h="203620" w="203620">
                  <a:moveTo>
                    <a:pt x="101810" y="203621"/>
                  </a:moveTo>
                  <a:cubicBezTo>
                    <a:pt x="45662" y="203621"/>
                    <a:pt x="0" y="157958"/>
                    <a:pt x="0" y="101810"/>
                  </a:cubicBezTo>
                  <a:cubicBezTo>
                    <a:pt x="0" y="45663"/>
                    <a:pt x="45662" y="0"/>
                    <a:pt x="101810" y="0"/>
                  </a:cubicBezTo>
                  <a:cubicBezTo>
                    <a:pt x="157957" y="0"/>
                    <a:pt x="203620" y="45663"/>
                    <a:pt x="203620" y="101810"/>
                  </a:cubicBezTo>
                  <a:cubicBezTo>
                    <a:pt x="203620" y="157958"/>
                    <a:pt x="157957" y="203621"/>
                    <a:pt x="101810" y="203621"/>
                  </a:cubicBezTo>
                  <a:close/>
                  <a:moveTo>
                    <a:pt x="101810" y="16152"/>
                  </a:moveTo>
                  <a:cubicBezTo>
                    <a:pt x="54609" y="16152"/>
                    <a:pt x="16193" y="54569"/>
                    <a:pt x="16193" y="101770"/>
                  </a:cubicBezTo>
                  <a:cubicBezTo>
                    <a:pt x="16193" y="148971"/>
                    <a:pt x="54609" y="187388"/>
                    <a:pt x="101810" y="187388"/>
                  </a:cubicBezTo>
                  <a:cubicBezTo>
                    <a:pt x="149011" y="187388"/>
                    <a:pt x="187428" y="148971"/>
                    <a:pt x="187428" y="101770"/>
                  </a:cubicBezTo>
                  <a:cubicBezTo>
                    <a:pt x="187428" y="54569"/>
                    <a:pt x="149011" y="16152"/>
                    <a:pt x="101810" y="16152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41"/>
            <p:cNvSpPr/>
            <p:nvPr/>
          </p:nvSpPr>
          <p:spPr>
            <a:xfrm>
              <a:off x="-3043720" y="33824"/>
              <a:ext cx="239689" cy="36433"/>
            </a:xfrm>
            <a:custGeom>
              <a:rect b="b" l="l" r="r" t="t"/>
              <a:pathLst>
                <a:path extrusionOk="0" h="36433" w="239689">
                  <a:moveTo>
                    <a:pt x="221473" y="36433"/>
                  </a:moveTo>
                  <a:lnTo>
                    <a:pt x="18217" y="36433"/>
                  </a:lnTo>
                  <a:cubicBezTo>
                    <a:pt x="8137" y="36433"/>
                    <a:pt x="0" y="28296"/>
                    <a:pt x="0" y="18217"/>
                  </a:cubicBezTo>
                  <a:cubicBezTo>
                    <a:pt x="0" y="8137"/>
                    <a:pt x="8137" y="0"/>
                    <a:pt x="18217" y="0"/>
                  </a:cubicBezTo>
                  <a:lnTo>
                    <a:pt x="221473" y="0"/>
                  </a:lnTo>
                  <a:cubicBezTo>
                    <a:pt x="231553" y="0"/>
                    <a:pt x="239690" y="8137"/>
                    <a:pt x="239690" y="18217"/>
                  </a:cubicBezTo>
                  <a:cubicBezTo>
                    <a:pt x="239690" y="28296"/>
                    <a:pt x="231553" y="36433"/>
                    <a:pt x="221473" y="36433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41"/>
            <p:cNvSpPr/>
            <p:nvPr/>
          </p:nvSpPr>
          <p:spPr>
            <a:xfrm>
              <a:off x="-3156825" y="33824"/>
              <a:ext cx="36433" cy="36433"/>
            </a:xfrm>
            <a:custGeom>
              <a:rect b="b" l="l" r="r" t="t"/>
              <a:pathLst>
                <a:path extrusionOk="0" h="36433" w="36433">
                  <a:moveTo>
                    <a:pt x="18217" y="36433"/>
                  </a:moveTo>
                  <a:cubicBezTo>
                    <a:pt x="13440" y="36433"/>
                    <a:pt x="8744" y="34490"/>
                    <a:pt x="5343" y="31090"/>
                  </a:cubicBezTo>
                  <a:cubicBezTo>
                    <a:pt x="4493" y="30280"/>
                    <a:pt x="3724" y="29349"/>
                    <a:pt x="3077" y="28337"/>
                  </a:cubicBezTo>
                  <a:cubicBezTo>
                    <a:pt x="2429" y="27325"/>
                    <a:pt x="1862" y="26272"/>
                    <a:pt x="1417" y="25179"/>
                  </a:cubicBezTo>
                  <a:cubicBezTo>
                    <a:pt x="931" y="24086"/>
                    <a:pt x="607" y="22953"/>
                    <a:pt x="364" y="21779"/>
                  </a:cubicBezTo>
                  <a:cubicBezTo>
                    <a:pt x="121" y="20605"/>
                    <a:pt x="0" y="19390"/>
                    <a:pt x="0" y="18217"/>
                  </a:cubicBezTo>
                  <a:cubicBezTo>
                    <a:pt x="0" y="17043"/>
                    <a:pt x="121" y="15828"/>
                    <a:pt x="364" y="14654"/>
                  </a:cubicBezTo>
                  <a:cubicBezTo>
                    <a:pt x="607" y="13480"/>
                    <a:pt x="931" y="12347"/>
                    <a:pt x="1417" y="11254"/>
                  </a:cubicBezTo>
                  <a:cubicBezTo>
                    <a:pt x="1862" y="10161"/>
                    <a:pt x="2429" y="9108"/>
                    <a:pt x="3077" y="8096"/>
                  </a:cubicBezTo>
                  <a:cubicBezTo>
                    <a:pt x="3724" y="7125"/>
                    <a:pt x="4493" y="6194"/>
                    <a:pt x="5343" y="5343"/>
                  </a:cubicBezTo>
                  <a:cubicBezTo>
                    <a:pt x="6193" y="4493"/>
                    <a:pt x="7125" y="3724"/>
                    <a:pt x="8096" y="3077"/>
                  </a:cubicBezTo>
                  <a:cubicBezTo>
                    <a:pt x="9108" y="2429"/>
                    <a:pt x="10161" y="1862"/>
                    <a:pt x="11253" y="1417"/>
                  </a:cubicBezTo>
                  <a:cubicBezTo>
                    <a:pt x="12346" y="931"/>
                    <a:pt x="13521" y="607"/>
                    <a:pt x="14654" y="364"/>
                  </a:cubicBezTo>
                  <a:cubicBezTo>
                    <a:pt x="17002" y="-121"/>
                    <a:pt x="19431" y="-121"/>
                    <a:pt x="21779" y="364"/>
                  </a:cubicBezTo>
                  <a:cubicBezTo>
                    <a:pt x="22953" y="607"/>
                    <a:pt x="24086" y="931"/>
                    <a:pt x="25179" y="1417"/>
                  </a:cubicBezTo>
                  <a:cubicBezTo>
                    <a:pt x="26272" y="1862"/>
                    <a:pt x="27365" y="2429"/>
                    <a:pt x="28337" y="3077"/>
                  </a:cubicBezTo>
                  <a:cubicBezTo>
                    <a:pt x="29349" y="3724"/>
                    <a:pt x="30280" y="4493"/>
                    <a:pt x="31089" y="5343"/>
                  </a:cubicBezTo>
                  <a:cubicBezTo>
                    <a:pt x="34490" y="8744"/>
                    <a:pt x="36433" y="13440"/>
                    <a:pt x="36433" y="18217"/>
                  </a:cubicBezTo>
                  <a:cubicBezTo>
                    <a:pt x="36433" y="22993"/>
                    <a:pt x="34490" y="27689"/>
                    <a:pt x="31089" y="31090"/>
                  </a:cubicBezTo>
                  <a:cubicBezTo>
                    <a:pt x="27730" y="34490"/>
                    <a:pt x="23034" y="36433"/>
                    <a:pt x="18217" y="36433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 Mockup Samsung Xcover 5">
  <p:cSld name="7 Mockup Samsung Xcover 5">
    <p:bg>
      <p:bgPr>
        <a:solidFill>
          <a:srgbClr val="EBF2F3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42"/>
          <p:cNvPicPr preferRelativeResize="0"/>
          <p:nvPr>
            <p:ph idx="2" type="pic"/>
          </p:nvPr>
        </p:nvPicPr>
        <p:blipFill/>
        <p:spPr>
          <a:xfrm>
            <a:off x="5885195" y="723714"/>
            <a:ext cx="1764638" cy="356400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</p:pic>
      <p:sp>
        <p:nvSpPr>
          <p:cNvPr id="318" name="Google Shape;318;p42"/>
          <p:cNvSpPr txBox="1"/>
          <p:nvPr>
            <p:ph type="title"/>
          </p:nvPr>
        </p:nvSpPr>
        <p:spPr>
          <a:xfrm>
            <a:off x="323850" y="525600"/>
            <a:ext cx="4176713" cy="1498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144000" wrap="square" tIns="4570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9" name="Google Shape;319;p42"/>
          <p:cNvSpPr txBox="1"/>
          <p:nvPr>
            <p:ph idx="1" type="body"/>
          </p:nvPr>
        </p:nvSpPr>
        <p:spPr>
          <a:xfrm>
            <a:off x="323849" y="276226"/>
            <a:ext cx="417607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11600" spcFirstLastPara="1" rIns="1440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0" name="Google Shape;320;p42"/>
          <p:cNvSpPr txBox="1"/>
          <p:nvPr>
            <p:ph idx="3" type="body"/>
          </p:nvPr>
        </p:nvSpPr>
        <p:spPr>
          <a:xfrm>
            <a:off x="323851" y="2103438"/>
            <a:ext cx="4176712" cy="2592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144000" wrap="square" tIns="4570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1" name="Google Shape;321;p42"/>
          <p:cNvSpPr txBox="1"/>
          <p:nvPr>
            <p:ph idx="10" type="dt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2" name="Google Shape;322;p42"/>
          <p:cNvSpPr txBox="1"/>
          <p:nvPr>
            <p:ph idx="12" type="sldNum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3" name="Google Shape;323;p42"/>
          <p:cNvSpPr txBox="1"/>
          <p:nvPr>
            <p:ph idx="11" type="ftr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24" name="Google Shape;324;p42"/>
          <p:cNvGrpSpPr/>
          <p:nvPr/>
        </p:nvGrpSpPr>
        <p:grpSpPr>
          <a:xfrm>
            <a:off x="5698184" y="334075"/>
            <a:ext cx="2147756" cy="4335435"/>
            <a:chOff x="-3756800" y="792460"/>
            <a:chExt cx="1380694" cy="2787053"/>
          </a:xfrm>
        </p:grpSpPr>
        <p:sp>
          <p:nvSpPr>
            <p:cNvPr id="325" name="Google Shape;325;p42"/>
            <p:cNvSpPr/>
            <p:nvPr/>
          </p:nvSpPr>
          <p:spPr>
            <a:xfrm>
              <a:off x="-3756800" y="792460"/>
              <a:ext cx="1380694" cy="2787053"/>
            </a:xfrm>
            <a:custGeom>
              <a:rect b="b" l="l" r="r" t="t"/>
              <a:pathLst>
                <a:path extrusionOk="0" h="2787053" w="1380694">
                  <a:moveTo>
                    <a:pt x="1367497" y="604507"/>
                  </a:moveTo>
                  <a:cubicBezTo>
                    <a:pt x="1374743" y="604507"/>
                    <a:pt x="1380654" y="598596"/>
                    <a:pt x="1380654" y="591350"/>
                  </a:cubicBezTo>
                  <a:lnTo>
                    <a:pt x="1380654" y="417605"/>
                  </a:lnTo>
                  <a:cubicBezTo>
                    <a:pt x="1380654" y="410358"/>
                    <a:pt x="1374743" y="404448"/>
                    <a:pt x="1367497" y="404448"/>
                  </a:cubicBezTo>
                  <a:lnTo>
                    <a:pt x="1357903" y="404448"/>
                  </a:lnTo>
                  <a:lnTo>
                    <a:pt x="1357903" y="222161"/>
                  </a:lnTo>
                  <a:cubicBezTo>
                    <a:pt x="1366849" y="210341"/>
                    <a:pt x="1372233" y="195646"/>
                    <a:pt x="1372233" y="179656"/>
                  </a:cubicBezTo>
                  <a:lnTo>
                    <a:pt x="1372233" y="70640"/>
                  </a:lnTo>
                  <a:cubicBezTo>
                    <a:pt x="1372233" y="31616"/>
                    <a:pt x="1340618" y="0"/>
                    <a:pt x="1301594" y="0"/>
                  </a:cubicBezTo>
                  <a:lnTo>
                    <a:pt x="1067207" y="0"/>
                  </a:lnTo>
                  <a:cubicBezTo>
                    <a:pt x="1049314" y="0"/>
                    <a:pt x="1033041" y="6720"/>
                    <a:pt x="1020573" y="17650"/>
                  </a:cubicBezTo>
                  <a:lnTo>
                    <a:pt x="353199" y="17650"/>
                  </a:lnTo>
                  <a:cubicBezTo>
                    <a:pt x="340731" y="6679"/>
                    <a:pt x="324457" y="0"/>
                    <a:pt x="306564" y="0"/>
                  </a:cubicBezTo>
                  <a:lnTo>
                    <a:pt x="72178" y="0"/>
                  </a:lnTo>
                  <a:cubicBezTo>
                    <a:pt x="33154" y="0"/>
                    <a:pt x="1538" y="31616"/>
                    <a:pt x="1538" y="70640"/>
                  </a:cubicBezTo>
                  <a:lnTo>
                    <a:pt x="1538" y="179656"/>
                  </a:lnTo>
                  <a:cubicBezTo>
                    <a:pt x="1538" y="195646"/>
                    <a:pt x="6922" y="210341"/>
                    <a:pt x="15869" y="222161"/>
                  </a:cubicBezTo>
                  <a:lnTo>
                    <a:pt x="15869" y="808977"/>
                  </a:lnTo>
                  <a:lnTo>
                    <a:pt x="5708" y="808977"/>
                  </a:lnTo>
                  <a:cubicBezTo>
                    <a:pt x="2550" y="808977"/>
                    <a:pt x="0" y="811568"/>
                    <a:pt x="0" y="814685"/>
                  </a:cubicBezTo>
                  <a:lnTo>
                    <a:pt x="0" y="1179664"/>
                  </a:lnTo>
                  <a:cubicBezTo>
                    <a:pt x="0" y="1182822"/>
                    <a:pt x="2550" y="1185372"/>
                    <a:pt x="5708" y="1185372"/>
                  </a:cubicBezTo>
                  <a:lnTo>
                    <a:pt x="15869" y="1185372"/>
                  </a:lnTo>
                  <a:lnTo>
                    <a:pt x="15869" y="2564892"/>
                  </a:lnTo>
                  <a:cubicBezTo>
                    <a:pt x="6922" y="2576713"/>
                    <a:pt x="1538" y="2591407"/>
                    <a:pt x="1538" y="2607397"/>
                  </a:cubicBezTo>
                  <a:lnTo>
                    <a:pt x="1538" y="2716413"/>
                  </a:lnTo>
                  <a:cubicBezTo>
                    <a:pt x="1538" y="2755437"/>
                    <a:pt x="33154" y="2787053"/>
                    <a:pt x="72178" y="2787053"/>
                  </a:cubicBezTo>
                  <a:lnTo>
                    <a:pt x="306564" y="2787053"/>
                  </a:lnTo>
                  <a:cubicBezTo>
                    <a:pt x="322716" y="2787053"/>
                    <a:pt x="337573" y="2781588"/>
                    <a:pt x="349474" y="2772440"/>
                  </a:cubicBezTo>
                  <a:lnTo>
                    <a:pt x="1024337" y="2772440"/>
                  </a:lnTo>
                  <a:cubicBezTo>
                    <a:pt x="1036239" y="2781548"/>
                    <a:pt x="1051096" y="2787053"/>
                    <a:pt x="1067248" y="2787053"/>
                  </a:cubicBezTo>
                  <a:lnTo>
                    <a:pt x="1301634" y="2787053"/>
                  </a:lnTo>
                  <a:cubicBezTo>
                    <a:pt x="1340658" y="2787053"/>
                    <a:pt x="1372274" y="2755437"/>
                    <a:pt x="1372274" y="2716413"/>
                  </a:cubicBezTo>
                  <a:lnTo>
                    <a:pt x="1372274" y="2607397"/>
                  </a:lnTo>
                  <a:cubicBezTo>
                    <a:pt x="1372274" y="2591407"/>
                    <a:pt x="1366890" y="2576713"/>
                    <a:pt x="1357944" y="2564892"/>
                  </a:cubicBezTo>
                  <a:lnTo>
                    <a:pt x="1357944" y="1198852"/>
                  </a:lnTo>
                  <a:lnTo>
                    <a:pt x="1367538" y="1198852"/>
                  </a:lnTo>
                  <a:cubicBezTo>
                    <a:pt x="1374783" y="1198852"/>
                    <a:pt x="1380694" y="1192942"/>
                    <a:pt x="1380694" y="1185696"/>
                  </a:cubicBezTo>
                  <a:lnTo>
                    <a:pt x="1380694" y="1011991"/>
                  </a:lnTo>
                  <a:cubicBezTo>
                    <a:pt x="1380694" y="1004745"/>
                    <a:pt x="1374783" y="998834"/>
                    <a:pt x="1367538" y="998834"/>
                  </a:cubicBezTo>
                  <a:lnTo>
                    <a:pt x="1357944" y="998834"/>
                  </a:lnTo>
                  <a:lnTo>
                    <a:pt x="1357944" y="811811"/>
                  </a:lnTo>
                  <a:lnTo>
                    <a:pt x="1367538" y="811811"/>
                  </a:lnTo>
                  <a:cubicBezTo>
                    <a:pt x="1374783" y="811811"/>
                    <a:pt x="1380694" y="805901"/>
                    <a:pt x="1380694" y="798655"/>
                  </a:cubicBezTo>
                  <a:lnTo>
                    <a:pt x="1380694" y="624950"/>
                  </a:lnTo>
                  <a:cubicBezTo>
                    <a:pt x="1380694" y="617703"/>
                    <a:pt x="1374783" y="611793"/>
                    <a:pt x="1367538" y="611793"/>
                  </a:cubicBezTo>
                  <a:lnTo>
                    <a:pt x="1357944" y="611793"/>
                  </a:lnTo>
                  <a:lnTo>
                    <a:pt x="1357944" y="604587"/>
                  </a:lnTo>
                  <a:lnTo>
                    <a:pt x="1367538" y="604587"/>
                  </a:lnTo>
                  <a:lnTo>
                    <a:pt x="1367538" y="604507"/>
                  </a:lnTo>
                  <a:close/>
                  <a:moveTo>
                    <a:pt x="1274917" y="2569588"/>
                  </a:moveTo>
                  <a:lnTo>
                    <a:pt x="105615" y="2569588"/>
                  </a:lnTo>
                  <a:lnTo>
                    <a:pt x="105615" y="217465"/>
                  </a:lnTo>
                  <a:lnTo>
                    <a:pt x="1274917" y="217465"/>
                  </a:lnTo>
                  <a:lnTo>
                    <a:pt x="1274917" y="256958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8000">
                  <a:srgbClr val="262626"/>
                </a:gs>
                <a:gs pos="87000">
                  <a:srgbClr val="3F3F3F"/>
                </a:gs>
                <a:gs pos="100000">
                  <a:srgbClr val="7F7F7F"/>
                </a:gs>
              </a:gsLst>
              <a:lin ang="36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42"/>
            <p:cNvSpPr/>
            <p:nvPr/>
          </p:nvSpPr>
          <p:spPr>
            <a:xfrm>
              <a:off x="-3692597" y="857838"/>
              <a:ext cx="1245364" cy="2656298"/>
            </a:xfrm>
            <a:custGeom>
              <a:rect b="b" l="l" r="r" t="t"/>
              <a:pathLst>
                <a:path extrusionOk="0" h="2656298" w="1245364">
                  <a:moveTo>
                    <a:pt x="1129184" y="0"/>
                  </a:moveTo>
                  <a:lnTo>
                    <a:pt x="116181" y="0"/>
                  </a:lnTo>
                  <a:cubicBezTo>
                    <a:pt x="52018" y="0"/>
                    <a:pt x="0" y="52018"/>
                    <a:pt x="0" y="116181"/>
                  </a:cubicBezTo>
                  <a:lnTo>
                    <a:pt x="0" y="2540118"/>
                  </a:lnTo>
                  <a:cubicBezTo>
                    <a:pt x="0" y="2604280"/>
                    <a:pt x="52018" y="2656299"/>
                    <a:pt x="116181" y="2656299"/>
                  </a:cubicBezTo>
                  <a:lnTo>
                    <a:pt x="1129184" y="2656299"/>
                  </a:lnTo>
                  <a:cubicBezTo>
                    <a:pt x="1193347" y="2656299"/>
                    <a:pt x="1245365" y="2604280"/>
                    <a:pt x="1245365" y="2540118"/>
                  </a:cubicBezTo>
                  <a:lnTo>
                    <a:pt x="1245365" y="116181"/>
                  </a:lnTo>
                  <a:cubicBezTo>
                    <a:pt x="1245365" y="52018"/>
                    <a:pt x="1193347" y="0"/>
                    <a:pt x="1129184" y="0"/>
                  </a:cubicBezTo>
                  <a:close/>
                  <a:moveTo>
                    <a:pt x="1185048" y="2453973"/>
                  </a:moveTo>
                  <a:cubicBezTo>
                    <a:pt x="1185048" y="2463891"/>
                    <a:pt x="1176992" y="2471907"/>
                    <a:pt x="1167115" y="2471907"/>
                  </a:cubicBezTo>
                  <a:lnTo>
                    <a:pt x="78291" y="2471907"/>
                  </a:lnTo>
                  <a:cubicBezTo>
                    <a:pt x="68373" y="2471907"/>
                    <a:pt x="60357" y="2463851"/>
                    <a:pt x="60357" y="2453973"/>
                  </a:cubicBezTo>
                  <a:lnTo>
                    <a:pt x="60357" y="206130"/>
                  </a:lnTo>
                  <a:cubicBezTo>
                    <a:pt x="60357" y="196213"/>
                    <a:pt x="68413" y="188197"/>
                    <a:pt x="78291" y="188197"/>
                  </a:cubicBezTo>
                  <a:lnTo>
                    <a:pt x="1167115" y="188197"/>
                  </a:lnTo>
                  <a:cubicBezTo>
                    <a:pt x="1177033" y="188197"/>
                    <a:pt x="1185048" y="196253"/>
                    <a:pt x="1185048" y="206130"/>
                  </a:cubicBezTo>
                  <a:lnTo>
                    <a:pt x="1185048" y="2453933"/>
                  </a:lnTo>
                  <a:lnTo>
                    <a:pt x="1185048" y="2453933"/>
                  </a:lnTo>
                  <a:close/>
                </a:path>
              </a:pathLst>
            </a:custGeom>
            <a:gradFill>
              <a:gsLst>
                <a:gs pos="0">
                  <a:srgbClr val="262626"/>
                </a:gs>
                <a:gs pos="78000">
                  <a:srgbClr val="262626"/>
                </a:gs>
                <a:gs pos="91000">
                  <a:srgbClr val="3F3F3F"/>
                </a:gs>
                <a:gs pos="100000">
                  <a:srgbClr val="595959"/>
                </a:gs>
              </a:gsLst>
              <a:lin ang="1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42"/>
            <p:cNvSpPr/>
            <p:nvPr/>
          </p:nvSpPr>
          <p:spPr>
            <a:xfrm>
              <a:off x="-3092179" y="936118"/>
              <a:ext cx="44529" cy="44539"/>
            </a:xfrm>
            <a:custGeom>
              <a:rect b="b" l="l" r="r" t="t"/>
              <a:pathLst>
                <a:path extrusionOk="0" h="44539" w="44529">
                  <a:moveTo>
                    <a:pt x="22265" y="44539"/>
                  </a:moveTo>
                  <a:cubicBezTo>
                    <a:pt x="20807" y="44539"/>
                    <a:pt x="19350" y="44378"/>
                    <a:pt x="17893" y="44094"/>
                  </a:cubicBezTo>
                  <a:cubicBezTo>
                    <a:pt x="16476" y="43811"/>
                    <a:pt x="15099" y="43366"/>
                    <a:pt x="13723" y="42839"/>
                  </a:cubicBezTo>
                  <a:cubicBezTo>
                    <a:pt x="12387" y="42273"/>
                    <a:pt x="11092" y="41584"/>
                    <a:pt x="9918" y="40775"/>
                  </a:cubicBezTo>
                  <a:cubicBezTo>
                    <a:pt x="8663" y="39965"/>
                    <a:pt x="7529" y="39034"/>
                    <a:pt x="6517" y="38022"/>
                  </a:cubicBezTo>
                  <a:cubicBezTo>
                    <a:pt x="5505" y="36970"/>
                    <a:pt x="4574" y="35836"/>
                    <a:pt x="3724" y="34622"/>
                  </a:cubicBezTo>
                  <a:cubicBezTo>
                    <a:pt x="2955" y="33407"/>
                    <a:pt x="2267" y="32112"/>
                    <a:pt x="1700" y="30776"/>
                  </a:cubicBezTo>
                  <a:cubicBezTo>
                    <a:pt x="1133" y="29440"/>
                    <a:pt x="729" y="28023"/>
                    <a:pt x="445" y="26606"/>
                  </a:cubicBezTo>
                  <a:cubicBezTo>
                    <a:pt x="162" y="25189"/>
                    <a:pt x="0" y="23732"/>
                    <a:pt x="0" y="22275"/>
                  </a:cubicBezTo>
                  <a:cubicBezTo>
                    <a:pt x="0" y="16405"/>
                    <a:pt x="2388" y="10657"/>
                    <a:pt x="6517" y="6528"/>
                  </a:cubicBezTo>
                  <a:cubicBezTo>
                    <a:pt x="7529" y="5516"/>
                    <a:pt x="8663" y="4585"/>
                    <a:pt x="9918" y="3775"/>
                  </a:cubicBezTo>
                  <a:cubicBezTo>
                    <a:pt x="11092" y="2965"/>
                    <a:pt x="12387" y="2277"/>
                    <a:pt x="13723" y="1710"/>
                  </a:cubicBezTo>
                  <a:cubicBezTo>
                    <a:pt x="15099" y="1144"/>
                    <a:pt x="16476" y="739"/>
                    <a:pt x="17893" y="455"/>
                  </a:cubicBezTo>
                  <a:cubicBezTo>
                    <a:pt x="20767" y="-152"/>
                    <a:pt x="23722" y="-152"/>
                    <a:pt x="26596" y="455"/>
                  </a:cubicBezTo>
                  <a:cubicBezTo>
                    <a:pt x="28013" y="739"/>
                    <a:pt x="29430" y="1144"/>
                    <a:pt x="30766" y="1710"/>
                  </a:cubicBezTo>
                  <a:cubicBezTo>
                    <a:pt x="32102" y="2277"/>
                    <a:pt x="33397" y="2965"/>
                    <a:pt x="34611" y="3775"/>
                  </a:cubicBezTo>
                  <a:cubicBezTo>
                    <a:pt x="35826" y="4585"/>
                    <a:pt x="36959" y="5516"/>
                    <a:pt x="38012" y="6528"/>
                  </a:cubicBezTo>
                  <a:cubicBezTo>
                    <a:pt x="42141" y="10657"/>
                    <a:pt x="44529" y="16405"/>
                    <a:pt x="44529" y="22275"/>
                  </a:cubicBezTo>
                  <a:cubicBezTo>
                    <a:pt x="44529" y="23732"/>
                    <a:pt x="44367" y="25189"/>
                    <a:pt x="44084" y="26606"/>
                  </a:cubicBezTo>
                  <a:cubicBezTo>
                    <a:pt x="43801" y="28023"/>
                    <a:pt x="43396" y="29440"/>
                    <a:pt x="42829" y="30776"/>
                  </a:cubicBezTo>
                  <a:cubicBezTo>
                    <a:pt x="42262" y="32112"/>
                    <a:pt x="41574" y="33407"/>
                    <a:pt x="40765" y="34622"/>
                  </a:cubicBezTo>
                  <a:cubicBezTo>
                    <a:pt x="39955" y="35836"/>
                    <a:pt x="39024" y="36970"/>
                    <a:pt x="38012" y="38022"/>
                  </a:cubicBezTo>
                  <a:cubicBezTo>
                    <a:pt x="36959" y="39034"/>
                    <a:pt x="35826" y="39965"/>
                    <a:pt x="34611" y="40775"/>
                  </a:cubicBezTo>
                  <a:cubicBezTo>
                    <a:pt x="33397" y="41584"/>
                    <a:pt x="32102" y="42273"/>
                    <a:pt x="30766" y="42839"/>
                  </a:cubicBezTo>
                  <a:cubicBezTo>
                    <a:pt x="29430" y="43366"/>
                    <a:pt x="28013" y="43811"/>
                    <a:pt x="26596" y="44094"/>
                  </a:cubicBezTo>
                  <a:cubicBezTo>
                    <a:pt x="25179" y="44378"/>
                    <a:pt x="23722" y="44539"/>
                    <a:pt x="22265" y="44539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 Mockup Tablet">
  <p:cSld name="7 Mockup Tablet">
    <p:bg>
      <p:bgPr>
        <a:solidFill>
          <a:srgbClr val="EBF2F3"/>
        </a:solid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01530" y="278390"/>
            <a:ext cx="3395857" cy="4433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3"/>
          <p:cNvPicPr preferRelativeResize="0"/>
          <p:nvPr>
            <p:ph idx="2" type="pic"/>
          </p:nvPr>
        </p:nvPicPr>
        <p:blipFill/>
        <p:spPr>
          <a:xfrm>
            <a:off x="5284519" y="479695"/>
            <a:ext cx="3043682" cy="4048762"/>
          </a:xfrm>
          <a:prstGeom prst="roundRect">
            <a:avLst>
              <a:gd fmla="val 3275" name="adj"/>
            </a:avLst>
          </a:pr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</p:spPr>
      </p:pic>
      <p:sp>
        <p:nvSpPr>
          <p:cNvPr id="331" name="Google Shape;331;p43"/>
          <p:cNvSpPr txBox="1"/>
          <p:nvPr>
            <p:ph type="title"/>
          </p:nvPr>
        </p:nvSpPr>
        <p:spPr>
          <a:xfrm>
            <a:off x="323850" y="525600"/>
            <a:ext cx="4176713" cy="1498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144000" wrap="square" tIns="4570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2" name="Google Shape;332;p43"/>
          <p:cNvSpPr txBox="1"/>
          <p:nvPr>
            <p:ph idx="1" type="body"/>
          </p:nvPr>
        </p:nvSpPr>
        <p:spPr>
          <a:xfrm>
            <a:off x="323849" y="276226"/>
            <a:ext cx="417607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11600" spcFirstLastPara="1" rIns="1440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3" name="Google Shape;333;p43"/>
          <p:cNvSpPr txBox="1"/>
          <p:nvPr>
            <p:ph idx="3" type="body"/>
          </p:nvPr>
        </p:nvSpPr>
        <p:spPr>
          <a:xfrm>
            <a:off x="323851" y="2103438"/>
            <a:ext cx="4176712" cy="2592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144000" wrap="square" tIns="4570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4" name="Google Shape;334;p43"/>
          <p:cNvSpPr txBox="1"/>
          <p:nvPr>
            <p:ph idx="10" type="dt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43"/>
          <p:cNvSpPr txBox="1"/>
          <p:nvPr>
            <p:ph idx="12" type="sldNum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6" name="Google Shape;336;p43"/>
          <p:cNvSpPr txBox="1"/>
          <p:nvPr>
            <p:ph idx="11" type="ftr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 Mockup Computer">
  <p:cSld name="7 Mockup Computer">
    <p:bg>
      <p:bgPr>
        <a:solidFill>
          <a:srgbClr val="EBF2F3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53800" y="379902"/>
            <a:ext cx="5398300" cy="4344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4"/>
          <p:cNvPicPr preferRelativeResize="0"/>
          <p:nvPr>
            <p:ph idx="2" type="pic"/>
          </p:nvPr>
        </p:nvPicPr>
        <p:blipFill/>
        <p:spPr>
          <a:xfrm>
            <a:off x="2069377" y="600403"/>
            <a:ext cx="4975948" cy="2815483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</p:spPr>
      </p:pic>
      <p:sp>
        <p:nvSpPr>
          <p:cNvPr id="340" name="Google Shape;340;p44"/>
          <p:cNvSpPr txBox="1"/>
          <p:nvPr>
            <p:ph idx="10" type="dt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1" name="Google Shape;341;p44"/>
          <p:cNvSpPr txBox="1"/>
          <p:nvPr>
            <p:ph idx="12" type="sldNum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2" name="Google Shape;342;p44"/>
          <p:cNvSpPr txBox="1"/>
          <p:nvPr>
            <p:ph idx="11" type="ftr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3" name="Google Shape;343;p44"/>
          <p:cNvSpPr txBox="1"/>
          <p:nvPr>
            <p:ph type="title"/>
          </p:nvPr>
        </p:nvSpPr>
        <p:spPr>
          <a:xfrm>
            <a:off x="323850" y="-765589"/>
            <a:ext cx="8496300" cy="527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 Mockup Smartphone Video">
  <p:cSld name="7 Mockup Smartphone Video">
    <p:bg>
      <p:bgPr>
        <a:solidFill>
          <a:srgbClr val="EBF2F3"/>
        </a:solid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5"/>
          <p:cNvSpPr/>
          <p:nvPr>
            <p:ph idx="2" type="media"/>
          </p:nvPr>
        </p:nvSpPr>
        <p:spPr>
          <a:xfrm>
            <a:off x="5806742" y="448681"/>
            <a:ext cx="1872000" cy="4111200"/>
          </a:xfrm>
          <a:prstGeom prst="roundRect">
            <a:avLst>
              <a:gd fmla="val 7961" name="adj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t" bIns="45700" lIns="90000" spcFirstLastPara="1" rIns="90000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BFBFBF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6" name="Google Shape;346;p45"/>
          <p:cNvSpPr txBox="1"/>
          <p:nvPr>
            <p:ph type="title"/>
          </p:nvPr>
        </p:nvSpPr>
        <p:spPr>
          <a:xfrm>
            <a:off x="323850" y="525600"/>
            <a:ext cx="4176713" cy="1498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144000" wrap="square" tIns="4570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7" name="Google Shape;347;p45"/>
          <p:cNvSpPr txBox="1"/>
          <p:nvPr>
            <p:ph idx="1" type="body"/>
          </p:nvPr>
        </p:nvSpPr>
        <p:spPr>
          <a:xfrm>
            <a:off x="323849" y="276226"/>
            <a:ext cx="417607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11600" spcFirstLastPara="1" rIns="1440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8" name="Google Shape;348;p45"/>
          <p:cNvSpPr txBox="1"/>
          <p:nvPr>
            <p:ph idx="3" type="body"/>
          </p:nvPr>
        </p:nvSpPr>
        <p:spPr>
          <a:xfrm>
            <a:off x="323851" y="2103438"/>
            <a:ext cx="4176712" cy="2592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144000" wrap="square" tIns="4570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9" name="Google Shape;349;p45"/>
          <p:cNvSpPr txBox="1"/>
          <p:nvPr>
            <p:ph idx="10" type="dt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0" name="Google Shape;350;p45"/>
          <p:cNvSpPr txBox="1"/>
          <p:nvPr>
            <p:ph idx="12" type="sldNum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1" name="Google Shape;351;p45"/>
          <p:cNvSpPr txBox="1"/>
          <p:nvPr>
            <p:ph idx="11" type="ftr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2" name="Google Shape;352;p45"/>
          <p:cNvSpPr/>
          <p:nvPr/>
        </p:nvSpPr>
        <p:spPr>
          <a:xfrm>
            <a:off x="5732735" y="364451"/>
            <a:ext cx="2030518" cy="4275202"/>
          </a:xfrm>
          <a:custGeom>
            <a:rect b="b" l="l" r="r" t="t"/>
            <a:pathLst>
              <a:path extrusionOk="0" h="2754789" w="1308394">
                <a:moveTo>
                  <a:pt x="1308395" y="1065750"/>
                </a:moveTo>
                <a:lnTo>
                  <a:pt x="1308395" y="702997"/>
                </a:lnTo>
                <a:lnTo>
                  <a:pt x="1301796" y="702997"/>
                </a:lnTo>
                <a:lnTo>
                  <a:pt x="1301796" y="157594"/>
                </a:lnTo>
                <a:cubicBezTo>
                  <a:pt x="1301796" y="70680"/>
                  <a:pt x="1231075" y="0"/>
                  <a:pt x="1144203" y="0"/>
                </a:cubicBezTo>
                <a:lnTo>
                  <a:pt x="157593" y="0"/>
                </a:lnTo>
                <a:cubicBezTo>
                  <a:pt x="70680" y="0"/>
                  <a:pt x="0" y="70721"/>
                  <a:pt x="0" y="157594"/>
                </a:cubicBezTo>
                <a:lnTo>
                  <a:pt x="0" y="2597196"/>
                </a:lnTo>
                <a:cubicBezTo>
                  <a:pt x="0" y="2684109"/>
                  <a:pt x="70721" y="2754790"/>
                  <a:pt x="157593" y="2754790"/>
                </a:cubicBezTo>
                <a:lnTo>
                  <a:pt x="1144203" y="2754790"/>
                </a:lnTo>
                <a:cubicBezTo>
                  <a:pt x="1231116" y="2754790"/>
                  <a:pt x="1301796" y="2684069"/>
                  <a:pt x="1301796" y="2597196"/>
                </a:cubicBezTo>
                <a:lnTo>
                  <a:pt x="1301796" y="1368631"/>
                </a:lnTo>
                <a:lnTo>
                  <a:pt x="1308395" y="1368631"/>
                </a:lnTo>
                <a:lnTo>
                  <a:pt x="1308395" y="1196019"/>
                </a:lnTo>
                <a:lnTo>
                  <a:pt x="1301796" y="1196019"/>
                </a:lnTo>
                <a:lnTo>
                  <a:pt x="1301796" y="1065709"/>
                </a:lnTo>
                <a:lnTo>
                  <a:pt x="1308395" y="1065709"/>
                </a:lnTo>
                <a:close/>
                <a:moveTo>
                  <a:pt x="1246580" y="2589424"/>
                </a:moveTo>
                <a:cubicBezTo>
                  <a:pt x="1246580" y="2649012"/>
                  <a:pt x="1198083" y="2697509"/>
                  <a:pt x="1138495" y="2697509"/>
                </a:cubicBezTo>
                <a:lnTo>
                  <a:pt x="163301" y="2697509"/>
                </a:lnTo>
                <a:cubicBezTo>
                  <a:pt x="103672" y="2697509"/>
                  <a:pt x="55216" y="2649012"/>
                  <a:pt x="55216" y="2589424"/>
                </a:cubicBezTo>
                <a:lnTo>
                  <a:pt x="55216" y="165447"/>
                </a:lnTo>
                <a:cubicBezTo>
                  <a:pt x="55216" y="105818"/>
                  <a:pt x="103713" y="57362"/>
                  <a:pt x="163301" y="57362"/>
                </a:cubicBezTo>
                <a:lnTo>
                  <a:pt x="1138495" y="57362"/>
                </a:lnTo>
                <a:cubicBezTo>
                  <a:pt x="1198083" y="57362"/>
                  <a:pt x="1246580" y="105859"/>
                  <a:pt x="1246580" y="165447"/>
                </a:cubicBezTo>
                <a:lnTo>
                  <a:pt x="1246580" y="2589383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78000">
                <a:srgbClr val="262626"/>
              </a:gs>
              <a:gs pos="87000">
                <a:srgbClr val="3F3F3F"/>
              </a:gs>
              <a:gs pos="100000">
                <a:srgbClr val="7F7F7F"/>
              </a:gs>
            </a:gsLst>
            <a:lin ang="3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Title Start">
  <p:cSld name="1 Title Start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47"/>
          <p:cNvPicPr preferRelativeResize="0"/>
          <p:nvPr>
            <p:ph idx="2" type="pic"/>
          </p:nvPr>
        </p:nvPicPr>
        <p:blipFill/>
        <p:spPr>
          <a:xfrm>
            <a:off x="179388" y="158750"/>
            <a:ext cx="8785322" cy="4681538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</p:pic>
      <p:sp>
        <p:nvSpPr>
          <p:cNvPr id="367" name="Google Shape;367;p47"/>
          <p:cNvSpPr txBox="1"/>
          <p:nvPr>
            <p:ph type="title"/>
          </p:nvPr>
        </p:nvSpPr>
        <p:spPr>
          <a:xfrm>
            <a:off x="324000" y="1719827"/>
            <a:ext cx="8496000" cy="15609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16000" spcFirstLastPara="1" rIns="216000" wrap="square" tIns="4570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8" name="Google Shape;368;p47"/>
          <p:cNvSpPr txBox="1"/>
          <p:nvPr>
            <p:ph idx="1" type="body"/>
          </p:nvPr>
        </p:nvSpPr>
        <p:spPr>
          <a:xfrm>
            <a:off x="3203575" y="3307557"/>
            <a:ext cx="2736850" cy="715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4000" spcFirstLastPara="1" rIns="144000" wrap="square" tIns="45700">
            <a:noAutofit/>
          </a:bodyPr>
          <a:lstStyle>
            <a:lvl1pPr indent="-228600" lvl="0" marL="4572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9" name="Google Shape;369;p47"/>
          <p:cNvSpPr txBox="1"/>
          <p:nvPr>
            <p:ph idx="10" type="dt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0" name="Google Shape;370;p47"/>
          <p:cNvSpPr txBox="1"/>
          <p:nvPr>
            <p:ph idx="12" type="sldNum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1" name="Google Shape;371;p47"/>
          <p:cNvSpPr txBox="1"/>
          <p:nvPr>
            <p:ph idx="11" type="ftr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Generic Image Start">
  <p:cSld name="1 Generic Image Star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6520873" y="2499519"/>
            <a:ext cx="1003877" cy="493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1"/>
          <p:cNvSpPr/>
          <p:nvPr/>
        </p:nvSpPr>
        <p:spPr>
          <a:xfrm>
            <a:off x="6520873" y="2007250"/>
            <a:ext cx="1003877" cy="493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11"/>
          <p:cNvPicPr preferRelativeResize="0"/>
          <p:nvPr>
            <p:ph idx="2" type="pic"/>
          </p:nvPr>
        </p:nvPicPr>
        <p:blipFill/>
        <p:spPr>
          <a:xfrm>
            <a:off x="179388" y="158750"/>
            <a:ext cx="8785322" cy="4681538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</p:pic>
      <p:sp>
        <p:nvSpPr>
          <p:cNvPr id="46" name="Google Shape;46;p11"/>
          <p:cNvSpPr/>
          <p:nvPr/>
        </p:nvSpPr>
        <p:spPr>
          <a:xfrm>
            <a:off x="3949700" y="4867046"/>
            <a:ext cx="1193800" cy="2764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1"/>
          <p:cNvSpPr txBox="1"/>
          <p:nvPr>
            <p:ph idx="10" type="dt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11"/>
          <p:cNvSpPr txBox="1"/>
          <p:nvPr>
            <p:ph idx="11" type="ftr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type="title"/>
          </p:nvPr>
        </p:nvSpPr>
        <p:spPr>
          <a:xfrm>
            <a:off x="323850" y="-1070389"/>
            <a:ext cx="8496300" cy="527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imple Bullets and Image">
  <p:cSld name="2 Simple Bullets and Image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8"/>
          <p:cNvSpPr/>
          <p:nvPr/>
        </p:nvSpPr>
        <p:spPr>
          <a:xfrm>
            <a:off x="5940425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4" name="Google Shape;374;p48"/>
          <p:cNvPicPr preferRelativeResize="0"/>
          <p:nvPr>
            <p:ph idx="2" type="pic"/>
          </p:nvPr>
        </p:nvPicPr>
        <p:blipFill/>
        <p:spPr>
          <a:xfrm>
            <a:off x="6084887" y="158750"/>
            <a:ext cx="2879725" cy="4681538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</p:pic>
      <p:sp>
        <p:nvSpPr>
          <p:cNvPr id="375" name="Google Shape;375;p48"/>
          <p:cNvSpPr txBox="1"/>
          <p:nvPr>
            <p:ph type="title"/>
          </p:nvPr>
        </p:nvSpPr>
        <p:spPr>
          <a:xfrm>
            <a:off x="323851" y="545326"/>
            <a:ext cx="5616572" cy="741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216000" wrap="square" tIns="4570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6" name="Google Shape;376;p48"/>
          <p:cNvSpPr txBox="1"/>
          <p:nvPr>
            <p:ph idx="1" type="body"/>
          </p:nvPr>
        </p:nvSpPr>
        <p:spPr>
          <a:xfrm>
            <a:off x="323850" y="277200"/>
            <a:ext cx="561657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11600" spcFirstLastPara="1" rIns="2160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7" name="Google Shape;377;p48"/>
          <p:cNvSpPr txBox="1"/>
          <p:nvPr>
            <p:ph idx="3" type="body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anchorCtr="0" anchor="b" bIns="18000" lIns="111600" spcFirstLastPara="1" rIns="21600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8" name="Google Shape;378;p48"/>
          <p:cNvSpPr txBox="1"/>
          <p:nvPr>
            <p:ph idx="10" type="dt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9" name="Google Shape;379;p48"/>
          <p:cNvSpPr txBox="1"/>
          <p:nvPr>
            <p:ph idx="12" type="sldNum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0" name="Google Shape;380;p48"/>
          <p:cNvSpPr txBox="1"/>
          <p:nvPr>
            <p:ph idx="11" type="ftr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1" name="Google Shape;381;p48"/>
          <p:cNvSpPr txBox="1"/>
          <p:nvPr>
            <p:ph idx="4" type="body"/>
          </p:nvPr>
        </p:nvSpPr>
        <p:spPr>
          <a:xfrm>
            <a:off x="323849" y="1433590"/>
            <a:ext cx="5616575" cy="3189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216000" wrap="square" tIns="45700">
            <a:noAutofit/>
          </a:bodyPr>
          <a:lstStyle>
            <a:lvl1pPr indent="-330200" lvl="0" marL="4572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1" sz="16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/>
            </a:lvl2pPr>
            <a:lvl3pPr indent="-295275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ext and Image">
  <p:cSld name="2 Text and Image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9"/>
          <p:cNvSpPr/>
          <p:nvPr/>
        </p:nvSpPr>
        <p:spPr>
          <a:xfrm>
            <a:off x="4499769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4" name="Google Shape;384;p49"/>
          <p:cNvPicPr preferRelativeResize="0"/>
          <p:nvPr>
            <p:ph idx="2" type="pic"/>
          </p:nvPr>
        </p:nvPicPr>
        <p:blipFill/>
        <p:spPr>
          <a:xfrm>
            <a:off x="4643439" y="158750"/>
            <a:ext cx="4321174" cy="4681538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</p:pic>
      <p:sp>
        <p:nvSpPr>
          <p:cNvPr id="385" name="Google Shape;385;p49"/>
          <p:cNvSpPr txBox="1"/>
          <p:nvPr>
            <p:ph type="title"/>
          </p:nvPr>
        </p:nvSpPr>
        <p:spPr>
          <a:xfrm>
            <a:off x="323851" y="545325"/>
            <a:ext cx="4177035" cy="802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216000" wrap="square" tIns="4570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6" name="Google Shape;386;p49"/>
          <p:cNvSpPr txBox="1"/>
          <p:nvPr>
            <p:ph idx="1" type="body"/>
          </p:nvPr>
        </p:nvSpPr>
        <p:spPr>
          <a:xfrm>
            <a:off x="323850" y="276226"/>
            <a:ext cx="417703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11600" spcFirstLastPara="1" rIns="2160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7" name="Google Shape;387;p49"/>
          <p:cNvSpPr txBox="1"/>
          <p:nvPr>
            <p:ph idx="3" type="body"/>
          </p:nvPr>
        </p:nvSpPr>
        <p:spPr>
          <a:xfrm>
            <a:off x="323849" y="1447200"/>
            <a:ext cx="4176713" cy="3250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216000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8" name="Google Shape;388;p49"/>
          <p:cNvSpPr txBox="1"/>
          <p:nvPr>
            <p:ph idx="10" type="dt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9" name="Google Shape;389;p49"/>
          <p:cNvSpPr txBox="1"/>
          <p:nvPr>
            <p:ph idx="12" type="sldNum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0" name="Google Shape;390;p49"/>
          <p:cNvSpPr txBox="1"/>
          <p:nvPr>
            <p:ph idx="11" type="ftr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ext and Image three columns">
  <p:cSld name="2 Text and Image three columns"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0"/>
          <p:cNvSpPr/>
          <p:nvPr/>
        </p:nvSpPr>
        <p:spPr>
          <a:xfrm>
            <a:off x="5940425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50"/>
          <p:cNvPicPr preferRelativeResize="0"/>
          <p:nvPr>
            <p:ph idx="2" type="pic"/>
          </p:nvPr>
        </p:nvPicPr>
        <p:blipFill/>
        <p:spPr>
          <a:xfrm>
            <a:off x="6084887" y="158750"/>
            <a:ext cx="2879725" cy="4681538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</p:pic>
      <p:sp>
        <p:nvSpPr>
          <p:cNvPr id="394" name="Google Shape;394;p50"/>
          <p:cNvSpPr txBox="1"/>
          <p:nvPr>
            <p:ph type="title"/>
          </p:nvPr>
        </p:nvSpPr>
        <p:spPr>
          <a:xfrm>
            <a:off x="323849" y="545325"/>
            <a:ext cx="5616575" cy="802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216000" wrap="square" tIns="4570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5" name="Google Shape;395;p50"/>
          <p:cNvSpPr txBox="1"/>
          <p:nvPr>
            <p:ph idx="1" type="body"/>
          </p:nvPr>
        </p:nvSpPr>
        <p:spPr>
          <a:xfrm>
            <a:off x="323848" y="276226"/>
            <a:ext cx="561657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11600" spcFirstLastPara="1" rIns="2160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6" name="Google Shape;396;p50"/>
          <p:cNvSpPr txBox="1"/>
          <p:nvPr>
            <p:ph idx="3" type="body"/>
          </p:nvPr>
        </p:nvSpPr>
        <p:spPr>
          <a:xfrm>
            <a:off x="323850" y="1445500"/>
            <a:ext cx="2736850" cy="3250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216000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7" name="Google Shape;397;p50"/>
          <p:cNvSpPr txBox="1"/>
          <p:nvPr>
            <p:ph idx="4" type="body"/>
          </p:nvPr>
        </p:nvSpPr>
        <p:spPr>
          <a:xfrm>
            <a:off x="3203575" y="1445500"/>
            <a:ext cx="2736850" cy="3250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216000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8" name="Google Shape;398;p50"/>
          <p:cNvSpPr txBox="1"/>
          <p:nvPr>
            <p:ph idx="10" type="dt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9" name="Google Shape;399;p50"/>
          <p:cNvSpPr txBox="1"/>
          <p:nvPr>
            <p:ph idx="12" type="sldNum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0" name="Google Shape;400;p50"/>
          <p:cNvSpPr txBox="1"/>
          <p:nvPr>
            <p:ph idx="11" type="ftr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ext and Chart">
  <p:cSld name="2 Text and Chart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1"/>
          <p:cNvSpPr/>
          <p:nvPr/>
        </p:nvSpPr>
        <p:spPr>
          <a:xfrm>
            <a:off x="179388" y="158750"/>
            <a:ext cx="8785225" cy="46815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51"/>
          <p:cNvSpPr txBox="1"/>
          <p:nvPr>
            <p:ph type="title"/>
          </p:nvPr>
        </p:nvSpPr>
        <p:spPr>
          <a:xfrm>
            <a:off x="323849" y="545325"/>
            <a:ext cx="8496301" cy="802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216000" wrap="square" tIns="4570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4" name="Google Shape;404;p51"/>
          <p:cNvSpPr txBox="1"/>
          <p:nvPr>
            <p:ph idx="1" type="body"/>
          </p:nvPr>
        </p:nvSpPr>
        <p:spPr>
          <a:xfrm>
            <a:off x="323848" y="276226"/>
            <a:ext cx="561657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11600" spcFirstLastPara="1" rIns="2160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5" name="Google Shape;405;p51"/>
          <p:cNvSpPr txBox="1"/>
          <p:nvPr>
            <p:ph idx="2" type="body"/>
          </p:nvPr>
        </p:nvSpPr>
        <p:spPr>
          <a:xfrm>
            <a:off x="323850" y="1716712"/>
            <a:ext cx="2736850" cy="297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216000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6" name="Google Shape;406;p51"/>
          <p:cNvSpPr txBox="1"/>
          <p:nvPr>
            <p:ph idx="10" type="dt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7" name="Google Shape;407;p51"/>
          <p:cNvSpPr txBox="1"/>
          <p:nvPr>
            <p:ph idx="12" type="sldNum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8" name="Google Shape;408;p51"/>
          <p:cNvSpPr txBox="1"/>
          <p:nvPr>
            <p:ph idx="11" type="ftr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9" name="Google Shape;409;p51"/>
          <p:cNvSpPr txBox="1"/>
          <p:nvPr>
            <p:ph idx="3" type="body"/>
          </p:nvPr>
        </p:nvSpPr>
        <p:spPr>
          <a:xfrm>
            <a:off x="323848" y="1360488"/>
            <a:ext cx="2735265" cy="307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7200" spcFirstLastPara="1" rIns="216000" wrap="square" tIns="457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95275" lvl="1" marL="9144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indent="-295275" lvl="2" marL="1371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indent="-295275" lvl="3" marL="18288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indent="-295275" lvl="4" marL="22860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0" name="Google Shape;410;p51"/>
          <p:cNvSpPr/>
          <p:nvPr>
            <p:ph idx="4" type="chart"/>
          </p:nvPr>
        </p:nvSpPr>
        <p:spPr>
          <a:xfrm>
            <a:off x="3205163" y="1716712"/>
            <a:ext cx="5614988" cy="2881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144000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1" name="Google Shape;411;p51"/>
          <p:cNvSpPr txBox="1"/>
          <p:nvPr>
            <p:ph idx="5" type="body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anchorCtr="0" anchor="b" bIns="18000" lIns="111600" spcFirstLastPara="1" rIns="21600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2" name="Google Shape;412;p51"/>
          <p:cNvSpPr txBox="1"/>
          <p:nvPr>
            <p:ph idx="6" type="body"/>
          </p:nvPr>
        </p:nvSpPr>
        <p:spPr>
          <a:xfrm>
            <a:off x="3205160" y="1360488"/>
            <a:ext cx="5614990" cy="307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7200" spcFirstLastPara="1" rIns="216000" wrap="square" tIns="457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95275" lvl="1" marL="9144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indent="-295275" lvl="2" marL="1371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indent="-295275" lvl="3" marL="18288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indent="-295275" lvl="4" marL="22860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97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ext and Table">
  <p:cSld name="2 Text and Table"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2"/>
          <p:cNvSpPr/>
          <p:nvPr/>
        </p:nvSpPr>
        <p:spPr>
          <a:xfrm>
            <a:off x="179388" y="158750"/>
            <a:ext cx="8785225" cy="46815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52"/>
          <p:cNvSpPr txBox="1"/>
          <p:nvPr>
            <p:ph type="title"/>
          </p:nvPr>
        </p:nvSpPr>
        <p:spPr>
          <a:xfrm>
            <a:off x="323849" y="545325"/>
            <a:ext cx="8496301" cy="802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216000" wrap="square" tIns="4570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6" name="Google Shape;416;p52"/>
          <p:cNvSpPr txBox="1"/>
          <p:nvPr>
            <p:ph idx="1" type="body"/>
          </p:nvPr>
        </p:nvSpPr>
        <p:spPr>
          <a:xfrm>
            <a:off x="323848" y="276226"/>
            <a:ext cx="561657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11600" spcFirstLastPara="1" rIns="2160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7" name="Google Shape;417;p52"/>
          <p:cNvSpPr txBox="1"/>
          <p:nvPr>
            <p:ph idx="2" type="body"/>
          </p:nvPr>
        </p:nvSpPr>
        <p:spPr>
          <a:xfrm>
            <a:off x="323850" y="1716712"/>
            <a:ext cx="2736850" cy="297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216000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8" name="Google Shape;418;p52"/>
          <p:cNvSpPr txBox="1"/>
          <p:nvPr>
            <p:ph idx="10" type="dt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9" name="Google Shape;419;p52"/>
          <p:cNvSpPr txBox="1"/>
          <p:nvPr>
            <p:ph idx="12" type="sldNum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0" name="Google Shape;420;p52"/>
          <p:cNvSpPr txBox="1"/>
          <p:nvPr>
            <p:ph idx="11" type="ftr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1" name="Google Shape;421;p52"/>
          <p:cNvSpPr txBox="1"/>
          <p:nvPr>
            <p:ph idx="3" type="body"/>
          </p:nvPr>
        </p:nvSpPr>
        <p:spPr>
          <a:xfrm>
            <a:off x="323850" y="1360488"/>
            <a:ext cx="2735263" cy="307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7200" spcFirstLastPara="1" rIns="216000" wrap="square" tIns="457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95275" lvl="1" marL="9144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indent="-295275" lvl="2" marL="1371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indent="-295275" lvl="3" marL="18288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indent="-295275" lvl="4" marL="22860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2" name="Google Shape;422;p52"/>
          <p:cNvSpPr txBox="1"/>
          <p:nvPr>
            <p:ph idx="4" type="body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anchorCtr="0" anchor="b" bIns="18000" lIns="111600" spcFirstLastPara="1" rIns="21600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3" name="Google Shape;423;p52"/>
          <p:cNvSpPr txBox="1"/>
          <p:nvPr>
            <p:ph idx="5" type="body"/>
          </p:nvPr>
        </p:nvSpPr>
        <p:spPr>
          <a:xfrm>
            <a:off x="3205162" y="1360488"/>
            <a:ext cx="5614988" cy="307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7200" spcFirstLastPara="1" rIns="216000" wrap="square" tIns="457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95275" lvl="1" marL="9144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indent="-295275" lvl="2" marL="1371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indent="-295275" lvl="3" marL="18288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indent="-295275" lvl="4" marL="22860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97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able and Image">
  <p:cSld name="2 Table and Image">
    <p:bg>
      <p:bgPr>
        <a:solidFill>
          <a:schemeClr val="lt2"/>
        </a:solidFill>
      </p:bgPr>
    </p:bg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3"/>
          <p:cNvSpPr/>
          <p:nvPr/>
        </p:nvSpPr>
        <p:spPr>
          <a:xfrm>
            <a:off x="4499769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6" name="Google Shape;426;p53"/>
          <p:cNvPicPr preferRelativeResize="0"/>
          <p:nvPr>
            <p:ph idx="2" type="pic"/>
          </p:nvPr>
        </p:nvPicPr>
        <p:blipFill/>
        <p:spPr>
          <a:xfrm>
            <a:off x="4643439" y="158750"/>
            <a:ext cx="4321174" cy="4681538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</p:pic>
      <p:sp>
        <p:nvSpPr>
          <p:cNvPr id="427" name="Google Shape;427;p53"/>
          <p:cNvSpPr txBox="1"/>
          <p:nvPr>
            <p:ph type="title"/>
          </p:nvPr>
        </p:nvSpPr>
        <p:spPr>
          <a:xfrm>
            <a:off x="323851" y="545326"/>
            <a:ext cx="4176711" cy="7371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216000" wrap="square" tIns="4570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8" name="Google Shape;428;p53"/>
          <p:cNvSpPr txBox="1"/>
          <p:nvPr>
            <p:ph idx="1" type="body"/>
          </p:nvPr>
        </p:nvSpPr>
        <p:spPr>
          <a:xfrm>
            <a:off x="323850" y="276226"/>
            <a:ext cx="417671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11600" spcFirstLastPara="1" rIns="2160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9" name="Google Shape;429;p53"/>
          <p:cNvSpPr txBox="1"/>
          <p:nvPr>
            <p:ph idx="3" type="body"/>
          </p:nvPr>
        </p:nvSpPr>
        <p:spPr>
          <a:xfrm>
            <a:off x="323850" y="1360488"/>
            <a:ext cx="4176710" cy="307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7200" spcFirstLastPara="1" rIns="216000" wrap="square" tIns="457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95275" lvl="1" marL="9144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indent="-295275" lvl="2" marL="1371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indent="-295275" lvl="3" marL="18288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indent="-295275" lvl="4" marL="22860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0" name="Google Shape;430;p53"/>
          <p:cNvSpPr txBox="1"/>
          <p:nvPr>
            <p:ph idx="4" type="body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anchorCtr="0" anchor="b" bIns="18000" lIns="111600" spcFirstLastPara="1" rIns="21600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1" name="Google Shape;431;p53"/>
          <p:cNvSpPr txBox="1"/>
          <p:nvPr>
            <p:ph idx="10" type="dt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2" name="Google Shape;432;p53"/>
          <p:cNvSpPr txBox="1"/>
          <p:nvPr>
            <p:ph idx="12" type="sldNum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3" name="Google Shape;433;p53"/>
          <p:cNvSpPr txBox="1"/>
          <p:nvPr>
            <p:ph idx="11" type="ftr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wo Tables">
  <p:cSld name="2 Two Tables">
    <p:bg>
      <p:bgPr>
        <a:solidFill>
          <a:schemeClr val="lt2"/>
        </a:solidFill>
      </p:bgPr>
    </p:bg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4"/>
          <p:cNvSpPr/>
          <p:nvPr/>
        </p:nvSpPr>
        <p:spPr>
          <a:xfrm>
            <a:off x="4499769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54"/>
          <p:cNvSpPr txBox="1"/>
          <p:nvPr>
            <p:ph type="title"/>
          </p:nvPr>
        </p:nvSpPr>
        <p:spPr>
          <a:xfrm>
            <a:off x="323851" y="545326"/>
            <a:ext cx="4176712" cy="7371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216000" wrap="square" tIns="4570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7" name="Google Shape;437;p54"/>
          <p:cNvSpPr txBox="1"/>
          <p:nvPr>
            <p:ph idx="1" type="body"/>
          </p:nvPr>
        </p:nvSpPr>
        <p:spPr>
          <a:xfrm>
            <a:off x="323850" y="276226"/>
            <a:ext cx="417671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11600" spcFirstLastPara="1" rIns="2160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8" name="Google Shape;438;p54"/>
          <p:cNvSpPr txBox="1"/>
          <p:nvPr>
            <p:ph idx="2" type="body"/>
          </p:nvPr>
        </p:nvSpPr>
        <p:spPr>
          <a:xfrm>
            <a:off x="323849" y="1360488"/>
            <a:ext cx="4176711" cy="307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7200" spcFirstLastPara="1" rIns="216000" wrap="square" tIns="457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95275" lvl="1" marL="9144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indent="-295275" lvl="2" marL="1371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indent="-295275" lvl="3" marL="18288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indent="-295275" lvl="4" marL="22860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9" name="Google Shape;439;p54"/>
          <p:cNvSpPr txBox="1"/>
          <p:nvPr>
            <p:ph idx="3" type="body"/>
          </p:nvPr>
        </p:nvSpPr>
        <p:spPr>
          <a:xfrm>
            <a:off x="4643439" y="1360488"/>
            <a:ext cx="4176712" cy="3056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16000" spcFirstLastPara="1" rIns="216000" wrap="square" tIns="457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95275" lvl="1" marL="9144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indent="-295275" lvl="2" marL="1371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indent="-295275" lvl="3" marL="18288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indent="-295275" lvl="4" marL="22860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0" name="Google Shape;440;p54"/>
          <p:cNvSpPr txBox="1"/>
          <p:nvPr>
            <p:ph idx="4" type="body"/>
          </p:nvPr>
        </p:nvSpPr>
        <p:spPr>
          <a:xfrm>
            <a:off x="4786193" y="4695825"/>
            <a:ext cx="3910915" cy="144463"/>
          </a:xfrm>
          <a:prstGeom prst="rect">
            <a:avLst/>
          </a:prstGeom>
          <a:noFill/>
          <a:ln>
            <a:noFill/>
          </a:ln>
        </p:spPr>
        <p:txBody>
          <a:bodyPr anchorCtr="0" anchor="b" bIns="18000" lIns="111600" spcFirstLastPara="1" rIns="21600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1" name="Google Shape;441;p54"/>
          <p:cNvSpPr txBox="1"/>
          <p:nvPr>
            <p:ph idx="5" type="body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anchorCtr="0" anchor="b" bIns="18000" lIns="111600" spcFirstLastPara="1" rIns="21600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2" name="Google Shape;442;p54"/>
          <p:cNvSpPr txBox="1"/>
          <p:nvPr>
            <p:ph idx="10" type="dt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3" name="Google Shape;443;p54"/>
          <p:cNvSpPr txBox="1"/>
          <p:nvPr>
            <p:ph idx="12" type="sldNum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4" name="Google Shape;444;p54"/>
          <p:cNvSpPr txBox="1"/>
          <p:nvPr>
            <p:ph idx="11" type="ftr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hart and Image">
  <p:cSld name="2 Chart and Image">
    <p:bg>
      <p:bgPr>
        <a:solidFill>
          <a:schemeClr val="lt2"/>
        </a:solidFill>
      </p:bgPr>
    </p:bg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5"/>
          <p:cNvSpPr/>
          <p:nvPr/>
        </p:nvSpPr>
        <p:spPr>
          <a:xfrm>
            <a:off x="4499769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7" name="Google Shape;447;p55"/>
          <p:cNvPicPr preferRelativeResize="0"/>
          <p:nvPr>
            <p:ph idx="2" type="pic"/>
          </p:nvPr>
        </p:nvPicPr>
        <p:blipFill/>
        <p:spPr>
          <a:xfrm>
            <a:off x="4643439" y="158750"/>
            <a:ext cx="4321174" cy="4681538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</p:pic>
      <p:sp>
        <p:nvSpPr>
          <p:cNvPr id="448" name="Google Shape;448;p55"/>
          <p:cNvSpPr txBox="1"/>
          <p:nvPr>
            <p:ph type="title"/>
          </p:nvPr>
        </p:nvSpPr>
        <p:spPr>
          <a:xfrm>
            <a:off x="323851" y="545326"/>
            <a:ext cx="4176712" cy="7371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216000" wrap="square" tIns="4570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9" name="Google Shape;449;p55"/>
          <p:cNvSpPr txBox="1"/>
          <p:nvPr>
            <p:ph idx="1" type="body"/>
          </p:nvPr>
        </p:nvSpPr>
        <p:spPr>
          <a:xfrm>
            <a:off x="323850" y="276226"/>
            <a:ext cx="417671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11600" spcFirstLastPara="1" rIns="2160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0" name="Google Shape;450;p55"/>
          <p:cNvSpPr txBox="1"/>
          <p:nvPr>
            <p:ph idx="3" type="body"/>
          </p:nvPr>
        </p:nvSpPr>
        <p:spPr>
          <a:xfrm>
            <a:off x="323849" y="1360488"/>
            <a:ext cx="4176711" cy="307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7200" spcFirstLastPara="1" rIns="216000" wrap="square" tIns="457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95275" lvl="1" marL="9144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indent="-295275" lvl="2" marL="1371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indent="-295275" lvl="3" marL="18288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indent="-295275" lvl="4" marL="22860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1" name="Google Shape;451;p55"/>
          <p:cNvSpPr/>
          <p:nvPr>
            <p:ph idx="4" type="chart"/>
          </p:nvPr>
        </p:nvSpPr>
        <p:spPr>
          <a:xfrm>
            <a:off x="323849" y="1716712"/>
            <a:ext cx="4061113" cy="2881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144000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2" name="Google Shape;452;p55"/>
          <p:cNvSpPr txBox="1"/>
          <p:nvPr>
            <p:ph idx="5" type="body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anchorCtr="0" anchor="b" bIns="18000" lIns="111600" spcFirstLastPara="1" rIns="21600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3" name="Google Shape;453;p55"/>
          <p:cNvSpPr txBox="1"/>
          <p:nvPr>
            <p:ph idx="10" type="dt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4" name="Google Shape;454;p55"/>
          <p:cNvSpPr txBox="1"/>
          <p:nvPr>
            <p:ph idx="12" type="sldNum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5" name="Google Shape;455;p55"/>
          <p:cNvSpPr txBox="1"/>
          <p:nvPr>
            <p:ph idx="11" type="ftr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wo Charts">
  <p:cSld name="2 Two Charts">
    <p:bg>
      <p:bgPr>
        <a:solidFill>
          <a:schemeClr val="lt2"/>
        </a:solid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6"/>
          <p:cNvSpPr/>
          <p:nvPr/>
        </p:nvSpPr>
        <p:spPr>
          <a:xfrm>
            <a:off x="4499769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56"/>
          <p:cNvSpPr txBox="1"/>
          <p:nvPr>
            <p:ph type="title"/>
          </p:nvPr>
        </p:nvSpPr>
        <p:spPr>
          <a:xfrm>
            <a:off x="323851" y="545326"/>
            <a:ext cx="4176712" cy="7371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216000" wrap="square" tIns="4570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9" name="Google Shape;459;p56"/>
          <p:cNvSpPr txBox="1"/>
          <p:nvPr>
            <p:ph idx="1" type="body"/>
          </p:nvPr>
        </p:nvSpPr>
        <p:spPr>
          <a:xfrm>
            <a:off x="323850" y="276226"/>
            <a:ext cx="417671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11600" spcFirstLastPara="1" rIns="2160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0" name="Google Shape;460;p56"/>
          <p:cNvSpPr txBox="1"/>
          <p:nvPr>
            <p:ph idx="2" type="body"/>
          </p:nvPr>
        </p:nvSpPr>
        <p:spPr>
          <a:xfrm>
            <a:off x="323849" y="1360488"/>
            <a:ext cx="4176711" cy="307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7200" spcFirstLastPara="1" rIns="216000" wrap="square" tIns="457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95275" lvl="1" marL="9144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indent="-295275" lvl="2" marL="1371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indent="-295275" lvl="3" marL="18288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indent="-295275" lvl="4" marL="22860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1" name="Google Shape;461;p56"/>
          <p:cNvSpPr/>
          <p:nvPr>
            <p:ph idx="3" type="chart"/>
          </p:nvPr>
        </p:nvSpPr>
        <p:spPr>
          <a:xfrm>
            <a:off x="323849" y="1716712"/>
            <a:ext cx="4061113" cy="2881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144000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2" name="Google Shape;462;p56"/>
          <p:cNvSpPr txBox="1"/>
          <p:nvPr>
            <p:ph idx="4" type="body"/>
          </p:nvPr>
        </p:nvSpPr>
        <p:spPr>
          <a:xfrm>
            <a:off x="4789365" y="1360488"/>
            <a:ext cx="3910915" cy="3056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144000" wrap="square" tIns="457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95275" lvl="1" marL="9144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indent="-295275" lvl="2" marL="1371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indent="-295275" lvl="3" marL="18288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indent="-295275" lvl="4" marL="22860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3" name="Google Shape;463;p56"/>
          <p:cNvSpPr/>
          <p:nvPr>
            <p:ph idx="5" type="chart"/>
          </p:nvPr>
        </p:nvSpPr>
        <p:spPr>
          <a:xfrm>
            <a:off x="4789366" y="1716712"/>
            <a:ext cx="3907745" cy="2881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144000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4" name="Google Shape;464;p56"/>
          <p:cNvSpPr txBox="1"/>
          <p:nvPr>
            <p:ph idx="6" type="body"/>
          </p:nvPr>
        </p:nvSpPr>
        <p:spPr>
          <a:xfrm>
            <a:off x="4786193" y="4697402"/>
            <a:ext cx="3910918" cy="142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111600" spcFirstLastPara="1" rIns="14400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5" name="Google Shape;465;p56"/>
          <p:cNvSpPr txBox="1"/>
          <p:nvPr>
            <p:ph idx="7" type="body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anchorCtr="0" anchor="b" bIns="18000" lIns="111600" spcFirstLastPara="1" rIns="21600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6" name="Google Shape;466;p56"/>
          <p:cNvSpPr txBox="1"/>
          <p:nvPr>
            <p:ph idx="10" type="dt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7" name="Google Shape;467;p56"/>
          <p:cNvSpPr txBox="1"/>
          <p:nvPr>
            <p:ph idx="12" type="sldNum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8" name="Google Shape;468;p56"/>
          <p:cNvSpPr txBox="1"/>
          <p:nvPr>
            <p:ph idx="11" type="ftr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hart and Highlight">
  <p:cSld name="2 Chart and Highlight"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7"/>
          <p:cNvSpPr/>
          <p:nvPr/>
        </p:nvSpPr>
        <p:spPr>
          <a:xfrm>
            <a:off x="5940425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57"/>
          <p:cNvSpPr/>
          <p:nvPr/>
        </p:nvSpPr>
        <p:spPr>
          <a:xfrm>
            <a:off x="179388" y="158750"/>
            <a:ext cx="5761037" cy="46815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57"/>
          <p:cNvSpPr txBox="1"/>
          <p:nvPr>
            <p:ph type="title"/>
          </p:nvPr>
        </p:nvSpPr>
        <p:spPr>
          <a:xfrm>
            <a:off x="323851" y="545326"/>
            <a:ext cx="5616574" cy="7371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216000" wrap="square" tIns="4570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3" name="Google Shape;473;p57"/>
          <p:cNvSpPr txBox="1"/>
          <p:nvPr>
            <p:ph idx="1" type="body"/>
          </p:nvPr>
        </p:nvSpPr>
        <p:spPr>
          <a:xfrm>
            <a:off x="323850" y="276226"/>
            <a:ext cx="56165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11600" spcFirstLastPara="1" rIns="2160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4" name="Google Shape;474;p57"/>
          <p:cNvSpPr txBox="1"/>
          <p:nvPr>
            <p:ph idx="2" type="body"/>
          </p:nvPr>
        </p:nvSpPr>
        <p:spPr>
          <a:xfrm>
            <a:off x="323849" y="1360488"/>
            <a:ext cx="5616574" cy="307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7200" spcFirstLastPara="1" rIns="216000" wrap="square" tIns="457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95275" lvl="1" marL="9144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indent="-295275" lvl="2" marL="1371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indent="-295275" lvl="3" marL="18288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indent="-295275" lvl="4" marL="22860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5" name="Google Shape;475;p57"/>
          <p:cNvSpPr/>
          <p:nvPr>
            <p:ph idx="3" type="chart"/>
          </p:nvPr>
        </p:nvSpPr>
        <p:spPr>
          <a:xfrm>
            <a:off x="323849" y="1718174"/>
            <a:ext cx="5616575" cy="28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144000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6" name="Google Shape;476;p57"/>
          <p:cNvSpPr txBox="1"/>
          <p:nvPr>
            <p:ph idx="4" type="body"/>
          </p:nvPr>
        </p:nvSpPr>
        <p:spPr>
          <a:xfrm>
            <a:off x="6088061" y="1360488"/>
            <a:ext cx="2732090" cy="3056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16000" spcFirstLastPara="1" rIns="216000" wrap="square" tIns="457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95275" lvl="1" marL="9144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indent="-295275" lvl="2" marL="1371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indent="-295275" lvl="3" marL="18288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indent="-295275" lvl="4" marL="22860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7" name="Google Shape;477;p57"/>
          <p:cNvSpPr txBox="1"/>
          <p:nvPr>
            <p:ph idx="5" type="body"/>
          </p:nvPr>
        </p:nvSpPr>
        <p:spPr>
          <a:xfrm>
            <a:off x="6088059" y="1758126"/>
            <a:ext cx="2732092" cy="2840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16000" spcFirstLastPara="1" rIns="216000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8" name="Google Shape;478;p57"/>
          <p:cNvSpPr txBox="1"/>
          <p:nvPr>
            <p:ph idx="6" type="body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anchorCtr="0" anchor="b" bIns="18000" lIns="111600" spcFirstLastPara="1" rIns="21600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9" name="Google Shape;479;p57"/>
          <p:cNvSpPr txBox="1"/>
          <p:nvPr>
            <p:ph idx="10" type="dt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0" name="Google Shape;480;p57"/>
          <p:cNvSpPr txBox="1"/>
          <p:nvPr>
            <p:ph idx="12" type="sldNum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1" name="Google Shape;481;p57"/>
          <p:cNvSpPr txBox="1"/>
          <p:nvPr>
            <p:ph idx="11" type="ftr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Generic Video Start">
  <p:cSld name="1 Generic Video Star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12"/>
          <p:cNvGrpSpPr/>
          <p:nvPr/>
        </p:nvGrpSpPr>
        <p:grpSpPr>
          <a:xfrm>
            <a:off x="6520873" y="2007250"/>
            <a:ext cx="1003877" cy="985332"/>
            <a:chOff x="6520873" y="2007250"/>
            <a:chExt cx="1003877" cy="985332"/>
          </a:xfrm>
        </p:grpSpPr>
        <p:sp>
          <p:nvSpPr>
            <p:cNvPr id="53" name="Google Shape;53;p12"/>
            <p:cNvSpPr/>
            <p:nvPr/>
          </p:nvSpPr>
          <p:spPr>
            <a:xfrm>
              <a:off x="6520873" y="2499519"/>
              <a:ext cx="1003877" cy="4930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2"/>
            <p:cNvSpPr/>
            <p:nvPr/>
          </p:nvSpPr>
          <p:spPr>
            <a:xfrm>
              <a:off x="6520873" y="2007250"/>
              <a:ext cx="1003877" cy="4930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" name="Google Shape;55;p12"/>
          <p:cNvSpPr/>
          <p:nvPr>
            <p:ph idx="2" type="media"/>
          </p:nvPr>
        </p:nvSpPr>
        <p:spPr>
          <a:xfrm>
            <a:off x="-32951" y="-18535"/>
            <a:ext cx="9209902" cy="518057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t" bIns="45700" lIns="90000" spcFirstLastPara="1" rIns="90000" wrap="square" tIns="2519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BFBFBF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2"/>
          <p:cNvSpPr/>
          <p:nvPr/>
        </p:nvSpPr>
        <p:spPr>
          <a:xfrm>
            <a:off x="4012707" y="4862943"/>
            <a:ext cx="1118587" cy="2692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2"/>
          <p:cNvSpPr txBox="1"/>
          <p:nvPr>
            <p:ph type="title"/>
          </p:nvPr>
        </p:nvSpPr>
        <p:spPr>
          <a:xfrm>
            <a:off x="323850" y="-1070389"/>
            <a:ext cx="8496300" cy="527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wo Charts and Highlight">
  <p:cSld name="2 Two Charts and Highlight"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8"/>
          <p:cNvSpPr/>
          <p:nvPr/>
        </p:nvSpPr>
        <p:spPr>
          <a:xfrm>
            <a:off x="5940425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58"/>
          <p:cNvSpPr/>
          <p:nvPr/>
        </p:nvSpPr>
        <p:spPr>
          <a:xfrm>
            <a:off x="179388" y="158750"/>
            <a:ext cx="5761037" cy="46815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58"/>
          <p:cNvSpPr txBox="1"/>
          <p:nvPr>
            <p:ph type="title"/>
          </p:nvPr>
        </p:nvSpPr>
        <p:spPr>
          <a:xfrm>
            <a:off x="323850" y="545326"/>
            <a:ext cx="5614303" cy="741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216000" wrap="square" tIns="4570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6" name="Google Shape;486;p58"/>
          <p:cNvSpPr txBox="1"/>
          <p:nvPr>
            <p:ph idx="1" type="body"/>
          </p:nvPr>
        </p:nvSpPr>
        <p:spPr>
          <a:xfrm>
            <a:off x="323849" y="276226"/>
            <a:ext cx="56143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11600" spcFirstLastPara="1" rIns="2160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7" name="Google Shape;487;p58"/>
          <p:cNvSpPr txBox="1"/>
          <p:nvPr>
            <p:ph idx="2" type="body"/>
          </p:nvPr>
        </p:nvSpPr>
        <p:spPr>
          <a:xfrm>
            <a:off x="323848" y="1360488"/>
            <a:ext cx="5614303" cy="307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7200" spcFirstLastPara="1" rIns="216000" wrap="square" tIns="457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95275" lvl="1" marL="9144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indent="-295275" lvl="2" marL="1371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indent="-295275" lvl="3" marL="18288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indent="-295275" lvl="4" marL="22860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8" name="Google Shape;488;p58"/>
          <p:cNvSpPr/>
          <p:nvPr>
            <p:ph idx="3" type="chart"/>
          </p:nvPr>
        </p:nvSpPr>
        <p:spPr>
          <a:xfrm>
            <a:off x="323850" y="1716712"/>
            <a:ext cx="2733334" cy="2881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144000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9" name="Google Shape;489;p58"/>
          <p:cNvSpPr/>
          <p:nvPr>
            <p:ph idx="4" type="chart"/>
          </p:nvPr>
        </p:nvSpPr>
        <p:spPr>
          <a:xfrm>
            <a:off x="3204820" y="1716712"/>
            <a:ext cx="2733334" cy="2881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144000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0" name="Google Shape;490;p58"/>
          <p:cNvSpPr txBox="1"/>
          <p:nvPr>
            <p:ph idx="5" type="body"/>
          </p:nvPr>
        </p:nvSpPr>
        <p:spPr>
          <a:xfrm>
            <a:off x="6088061" y="1360488"/>
            <a:ext cx="2732090" cy="3056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16000" spcFirstLastPara="1" rIns="216000" wrap="square" tIns="457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95275" lvl="1" marL="9144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indent="-295275" lvl="2" marL="1371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indent="-295275" lvl="3" marL="18288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indent="-295275" lvl="4" marL="22860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1" name="Google Shape;491;p58"/>
          <p:cNvSpPr txBox="1"/>
          <p:nvPr>
            <p:ph idx="6" type="body"/>
          </p:nvPr>
        </p:nvSpPr>
        <p:spPr>
          <a:xfrm>
            <a:off x="6088058" y="1758507"/>
            <a:ext cx="2732092" cy="2839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16000" spcFirstLastPara="1" rIns="216000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2" name="Google Shape;492;p58"/>
          <p:cNvSpPr txBox="1"/>
          <p:nvPr>
            <p:ph idx="7" type="body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anchorCtr="0" anchor="b" bIns="18000" lIns="111600" spcFirstLastPara="1" rIns="21600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3" name="Google Shape;493;p58"/>
          <p:cNvSpPr txBox="1"/>
          <p:nvPr>
            <p:ph idx="10" type="dt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4" name="Google Shape;494;p58"/>
          <p:cNvSpPr txBox="1"/>
          <p:nvPr>
            <p:ph idx="12" type="sldNum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5" name="Google Shape;495;p58"/>
          <p:cNvSpPr txBox="1"/>
          <p:nvPr>
            <p:ph idx="11" type="ftr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hree Charts">
  <p:cSld name="2 Three Charts"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9"/>
          <p:cNvSpPr/>
          <p:nvPr/>
        </p:nvSpPr>
        <p:spPr>
          <a:xfrm>
            <a:off x="179388" y="158750"/>
            <a:ext cx="8785322" cy="46815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59"/>
          <p:cNvSpPr txBox="1"/>
          <p:nvPr>
            <p:ph type="title"/>
          </p:nvPr>
        </p:nvSpPr>
        <p:spPr>
          <a:xfrm>
            <a:off x="323850" y="545326"/>
            <a:ext cx="5614303" cy="741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216000" wrap="square" tIns="4570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9" name="Google Shape;499;p59"/>
          <p:cNvSpPr txBox="1"/>
          <p:nvPr>
            <p:ph idx="1" type="body"/>
          </p:nvPr>
        </p:nvSpPr>
        <p:spPr>
          <a:xfrm>
            <a:off x="323849" y="276226"/>
            <a:ext cx="56143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11600" spcFirstLastPara="1" rIns="2160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0" name="Google Shape;500;p59"/>
          <p:cNvSpPr txBox="1"/>
          <p:nvPr>
            <p:ph idx="2" type="body"/>
          </p:nvPr>
        </p:nvSpPr>
        <p:spPr>
          <a:xfrm>
            <a:off x="323848" y="1360488"/>
            <a:ext cx="5614303" cy="307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7200" spcFirstLastPara="1" rIns="216000" wrap="square" tIns="457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95275" lvl="1" marL="9144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indent="-295275" lvl="2" marL="1371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indent="-295275" lvl="3" marL="18288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indent="-295275" lvl="4" marL="22860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1" name="Google Shape;501;p59"/>
          <p:cNvSpPr/>
          <p:nvPr>
            <p:ph idx="3" type="chart"/>
          </p:nvPr>
        </p:nvSpPr>
        <p:spPr>
          <a:xfrm>
            <a:off x="323850" y="1716712"/>
            <a:ext cx="2733334" cy="2881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144000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2" name="Google Shape;502;p59"/>
          <p:cNvSpPr/>
          <p:nvPr>
            <p:ph idx="4" type="chart"/>
          </p:nvPr>
        </p:nvSpPr>
        <p:spPr>
          <a:xfrm>
            <a:off x="3204820" y="1716712"/>
            <a:ext cx="2733334" cy="2881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144000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3" name="Google Shape;503;p59"/>
          <p:cNvSpPr txBox="1"/>
          <p:nvPr>
            <p:ph idx="5" type="body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anchorCtr="0" anchor="b" bIns="18000" lIns="111600" spcFirstLastPara="1" rIns="21600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4" name="Google Shape;504;p59"/>
          <p:cNvSpPr txBox="1"/>
          <p:nvPr>
            <p:ph idx="10" type="dt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5" name="Google Shape;505;p59"/>
          <p:cNvSpPr txBox="1"/>
          <p:nvPr>
            <p:ph idx="12" type="sldNum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6" name="Google Shape;506;p59"/>
          <p:cNvSpPr txBox="1"/>
          <p:nvPr>
            <p:ph idx="11" type="ftr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7" name="Google Shape;507;p59"/>
          <p:cNvSpPr/>
          <p:nvPr>
            <p:ph idx="6" type="chart"/>
          </p:nvPr>
        </p:nvSpPr>
        <p:spPr>
          <a:xfrm>
            <a:off x="6088060" y="1716712"/>
            <a:ext cx="2733334" cy="2881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144000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Mixed content">
  <p:cSld name="2 Mixed content"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0"/>
          <p:cNvSpPr/>
          <p:nvPr/>
        </p:nvSpPr>
        <p:spPr>
          <a:xfrm>
            <a:off x="5940425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60"/>
          <p:cNvSpPr/>
          <p:nvPr/>
        </p:nvSpPr>
        <p:spPr>
          <a:xfrm>
            <a:off x="179388" y="158750"/>
            <a:ext cx="5761037" cy="46815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60"/>
          <p:cNvSpPr txBox="1"/>
          <p:nvPr>
            <p:ph type="title"/>
          </p:nvPr>
        </p:nvSpPr>
        <p:spPr>
          <a:xfrm>
            <a:off x="323851" y="545326"/>
            <a:ext cx="5616574" cy="741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216000" wrap="square" tIns="4570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60"/>
          <p:cNvSpPr txBox="1"/>
          <p:nvPr>
            <p:ph idx="1" type="body"/>
          </p:nvPr>
        </p:nvSpPr>
        <p:spPr>
          <a:xfrm>
            <a:off x="323850" y="276226"/>
            <a:ext cx="56165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11600" spcFirstLastPara="1" rIns="2160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3" name="Google Shape;513;p60"/>
          <p:cNvSpPr txBox="1"/>
          <p:nvPr>
            <p:ph idx="2" type="body"/>
          </p:nvPr>
        </p:nvSpPr>
        <p:spPr>
          <a:xfrm>
            <a:off x="323850" y="1360488"/>
            <a:ext cx="5616574" cy="307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7200" spcFirstLastPara="1" rIns="216000" wrap="square" tIns="457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95275" lvl="1" marL="9144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indent="-295275" lvl="2" marL="1371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indent="-295275" lvl="3" marL="18288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indent="-295275" lvl="4" marL="22860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4" name="Google Shape;514;p60"/>
          <p:cNvSpPr txBox="1"/>
          <p:nvPr>
            <p:ph idx="3" type="body"/>
          </p:nvPr>
        </p:nvSpPr>
        <p:spPr>
          <a:xfrm>
            <a:off x="323851" y="1758950"/>
            <a:ext cx="5414400" cy="2838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144000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5" name="Google Shape;515;p60"/>
          <p:cNvSpPr txBox="1"/>
          <p:nvPr>
            <p:ph idx="4" type="body"/>
          </p:nvPr>
        </p:nvSpPr>
        <p:spPr>
          <a:xfrm>
            <a:off x="6084888" y="1360488"/>
            <a:ext cx="2738433" cy="3056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16000" spcFirstLastPara="1" rIns="216000" wrap="square" tIns="457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95275" lvl="1" marL="9144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indent="-295275" lvl="2" marL="1371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indent="-295275" lvl="3" marL="18288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indent="-295275" lvl="4" marL="22860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6" name="Google Shape;516;p60"/>
          <p:cNvSpPr txBox="1"/>
          <p:nvPr>
            <p:ph idx="5" type="body"/>
          </p:nvPr>
        </p:nvSpPr>
        <p:spPr>
          <a:xfrm>
            <a:off x="6084888" y="1758950"/>
            <a:ext cx="2735262" cy="2838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16000" spcFirstLastPara="1" rIns="216000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7" name="Google Shape;517;p60"/>
          <p:cNvSpPr txBox="1"/>
          <p:nvPr>
            <p:ph idx="6" type="body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anchorCtr="0" anchor="b" bIns="18000" lIns="111600" spcFirstLastPara="1" rIns="21600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8" name="Google Shape;518;p60"/>
          <p:cNvSpPr txBox="1"/>
          <p:nvPr>
            <p:ph idx="10" type="dt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9" name="Google Shape;519;p60"/>
          <p:cNvSpPr txBox="1"/>
          <p:nvPr>
            <p:ph idx="12" type="sldNum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0" name="Google Shape;520;p60"/>
          <p:cNvSpPr txBox="1"/>
          <p:nvPr>
            <p:ph idx="11" type="ftr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tent and Icons">
  <p:cSld name="2 Content and Icons">
    <p:bg>
      <p:bgPr>
        <a:solidFill>
          <a:schemeClr val="lt2"/>
        </a:solidFill>
      </p:bgPr>
    </p:bg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1"/>
          <p:cNvSpPr/>
          <p:nvPr/>
        </p:nvSpPr>
        <p:spPr>
          <a:xfrm rot="-5400000">
            <a:off x="5106125" y="993050"/>
            <a:ext cx="4716000" cy="3047400"/>
          </a:xfrm>
          <a:custGeom>
            <a:rect b="b" l="l" r="r" t="t"/>
            <a:pathLst>
              <a:path extrusionOk="0" h="3047400" w="4716000">
                <a:moveTo>
                  <a:pt x="4716000" y="0"/>
                </a:moveTo>
                <a:lnTo>
                  <a:pt x="4716000" y="144462"/>
                </a:lnTo>
                <a:lnTo>
                  <a:pt x="2441409" y="144462"/>
                </a:lnTo>
                <a:lnTo>
                  <a:pt x="2441409" y="3047400"/>
                </a:lnTo>
                <a:lnTo>
                  <a:pt x="2296947" y="3047400"/>
                </a:lnTo>
                <a:lnTo>
                  <a:pt x="2296947" y="144462"/>
                </a:lnTo>
                <a:lnTo>
                  <a:pt x="0" y="144462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61"/>
          <p:cNvSpPr txBox="1"/>
          <p:nvPr>
            <p:ph type="title"/>
          </p:nvPr>
        </p:nvSpPr>
        <p:spPr>
          <a:xfrm>
            <a:off x="323851" y="545326"/>
            <a:ext cx="5616574" cy="741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216000" wrap="square" tIns="4570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61"/>
          <p:cNvSpPr txBox="1"/>
          <p:nvPr>
            <p:ph idx="1" type="body"/>
          </p:nvPr>
        </p:nvSpPr>
        <p:spPr>
          <a:xfrm>
            <a:off x="323850" y="276226"/>
            <a:ext cx="56165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11600" spcFirstLastPara="1" rIns="2160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p61"/>
          <p:cNvSpPr txBox="1"/>
          <p:nvPr>
            <p:ph idx="2" type="body"/>
          </p:nvPr>
        </p:nvSpPr>
        <p:spPr>
          <a:xfrm>
            <a:off x="323850" y="1360488"/>
            <a:ext cx="5616574" cy="307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7200" spcFirstLastPara="1" rIns="216000" wrap="square" tIns="457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95275" lvl="1" marL="9144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indent="-295275" lvl="2" marL="1371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indent="-295275" lvl="3" marL="18288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indent="-295275" lvl="4" marL="22860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6" name="Google Shape;526;p61"/>
          <p:cNvSpPr txBox="1"/>
          <p:nvPr>
            <p:ph idx="3" type="body"/>
          </p:nvPr>
        </p:nvSpPr>
        <p:spPr>
          <a:xfrm>
            <a:off x="323851" y="1758126"/>
            <a:ext cx="5414400" cy="2838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144000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7" name="Google Shape;527;p61"/>
          <p:cNvSpPr/>
          <p:nvPr>
            <p:ph idx="4" type="pic"/>
          </p:nvPr>
        </p:nvSpPr>
        <p:spPr>
          <a:xfrm>
            <a:off x="7128750" y="457782"/>
            <a:ext cx="792000" cy="792000"/>
          </a:xfrm>
          <a:prstGeom prst="rect">
            <a:avLst/>
          </a:prstGeom>
          <a:noFill/>
          <a:ln>
            <a:noFill/>
          </a:ln>
        </p:spPr>
      </p:sp>
      <p:sp>
        <p:nvSpPr>
          <p:cNvPr id="528" name="Google Shape;528;p61"/>
          <p:cNvSpPr txBox="1"/>
          <p:nvPr>
            <p:ph idx="5" type="body"/>
          </p:nvPr>
        </p:nvSpPr>
        <p:spPr>
          <a:xfrm>
            <a:off x="6208745" y="1360488"/>
            <a:ext cx="263201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4000" spcFirstLastPara="1" rIns="144000" wrap="square" tIns="45700">
            <a:noAutofit/>
          </a:bodyPr>
          <a:lstStyle>
            <a:lvl1pPr indent="-228600" lvl="0" marL="4572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95275" lvl="1" marL="9144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indent="-295275" lvl="2" marL="1371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indent="-295275" lvl="3" marL="18288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indent="-295275" lvl="4" marL="22860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9" name="Google Shape;529;p61"/>
          <p:cNvSpPr txBox="1"/>
          <p:nvPr>
            <p:ph idx="6" type="body"/>
          </p:nvPr>
        </p:nvSpPr>
        <p:spPr>
          <a:xfrm>
            <a:off x="6208744" y="1658110"/>
            <a:ext cx="2632009" cy="594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4000" spcFirstLastPara="1" rIns="14400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228600" lvl="1" marL="9144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0" name="Google Shape;530;p61"/>
          <p:cNvSpPr/>
          <p:nvPr>
            <p:ph idx="7" type="pic"/>
          </p:nvPr>
        </p:nvSpPr>
        <p:spPr>
          <a:xfrm>
            <a:off x="7128750" y="2858087"/>
            <a:ext cx="792000" cy="792000"/>
          </a:xfrm>
          <a:prstGeom prst="rect">
            <a:avLst/>
          </a:prstGeom>
          <a:noFill/>
          <a:ln>
            <a:noFill/>
          </a:ln>
        </p:spPr>
      </p:sp>
      <p:sp>
        <p:nvSpPr>
          <p:cNvPr id="531" name="Google Shape;531;p61"/>
          <p:cNvSpPr txBox="1"/>
          <p:nvPr>
            <p:ph idx="8" type="body"/>
          </p:nvPr>
        </p:nvSpPr>
        <p:spPr>
          <a:xfrm>
            <a:off x="6208745" y="3760793"/>
            <a:ext cx="263201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4000" spcFirstLastPara="1" rIns="144000" wrap="square" tIns="45700">
            <a:noAutofit/>
          </a:bodyPr>
          <a:lstStyle>
            <a:lvl1pPr indent="-228600" lvl="0" marL="4572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95275" lvl="1" marL="9144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indent="-295275" lvl="2" marL="1371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indent="-295275" lvl="3" marL="18288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indent="-295275" lvl="4" marL="22860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2" name="Google Shape;532;p61"/>
          <p:cNvSpPr txBox="1"/>
          <p:nvPr>
            <p:ph idx="9" type="body"/>
          </p:nvPr>
        </p:nvSpPr>
        <p:spPr>
          <a:xfrm>
            <a:off x="6208744" y="4058415"/>
            <a:ext cx="2632009" cy="594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4000" spcFirstLastPara="1" rIns="14400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228600" lvl="1" marL="9144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3" name="Google Shape;533;p61"/>
          <p:cNvSpPr txBox="1"/>
          <p:nvPr>
            <p:ph idx="13" type="body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anchorCtr="0" anchor="b" bIns="18000" lIns="111600" spcFirstLastPara="1" rIns="21600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4" name="Google Shape;534;p61"/>
          <p:cNvSpPr txBox="1"/>
          <p:nvPr>
            <p:ph idx="10" type="dt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5" name="Google Shape;535;p61"/>
          <p:cNvSpPr txBox="1"/>
          <p:nvPr>
            <p:ph idx="12" type="sldNum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6" name="Google Shape;536;p61"/>
          <p:cNvSpPr txBox="1"/>
          <p:nvPr>
            <p:ph idx="11" type="ftr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Large Chart">
  <p:cSld name="2 Large Chart">
    <p:bg>
      <p:bgPr>
        <a:solidFill>
          <a:schemeClr val="lt2"/>
        </a:solidFill>
      </p:bgPr>
    </p:bg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62"/>
          <p:cNvSpPr txBox="1"/>
          <p:nvPr>
            <p:ph type="title"/>
          </p:nvPr>
        </p:nvSpPr>
        <p:spPr>
          <a:xfrm>
            <a:off x="323850" y="545326"/>
            <a:ext cx="8496299" cy="741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216000" wrap="square" tIns="4570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9" name="Google Shape;539;p62"/>
          <p:cNvSpPr txBox="1"/>
          <p:nvPr>
            <p:ph idx="1" type="body"/>
          </p:nvPr>
        </p:nvSpPr>
        <p:spPr>
          <a:xfrm>
            <a:off x="323849" y="276226"/>
            <a:ext cx="561657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11600" spcFirstLastPara="1" rIns="2160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0" name="Google Shape;540;p62"/>
          <p:cNvSpPr txBox="1"/>
          <p:nvPr>
            <p:ph idx="2" type="body"/>
          </p:nvPr>
        </p:nvSpPr>
        <p:spPr>
          <a:xfrm>
            <a:off x="323850" y="1360488"/>
            <a:ext cx="4176713" cy="307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7200" spcFirstLastPara="1" rIns="216000" wrap="square" tIns="457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95275" lvl="1" marL="9144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indent="-295275" lvl="2" marL="1371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indent="-295275" lvl="3" marL="18288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indent="-295275" lvl="4" marL="22860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1" name="Google Shape;541;p62"/>
          <p:cNvSpPr/>
          <p:nvPr>
            <p:ph idx="3" type="chart"/>
          </p:nvPr>
        </p:nvSpPr>
        <p:spPr>
          <a:xfrm>
            <a:off x="323849" y="1716712"/>
            <a:ext cx="8496299" cy="2881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144000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2" name="Google Shape;542;p62"/>
          <p:cNvSpPr txBox="1"/>
          <p:nvPr>
            <p:ph idx="4" type="body"/>
          </p:nvPr>
        </p:nvSpPr>
        <p:spPr>
          <a:xfrm>
            <a:off x="323850" y="4695825"/>
            <a:ext cx="8640860" cy="144463"/>
          </a:xfrm>
          <a:prstGeom prst="rect">
            <a:avLst/>
          </a:prstGeom>
          <a:noFill/>
          <a:ln>
            <a:noFill/>
          </a:ln>
        </p:spPr>
        <p:txBody>
          <a:bodyPr anchorCtr="0" anchor="b" bIns="18000" lIns="111600" spcFirstLastPara="1" rIns="21600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3" name="Google Shape;543;p62"/>
          <p:cNvSpPr txBox="1"/>
          <p:nvPr>
            <p:ph idx="10" type="dt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4" name="Google Shape;544;p62"/>
          <p:cNvSpPr txBox="1"/>
          <p:nvPr>
            <p:ph idx="12" type="sldNum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5" name="Google Shape;545;p62"/>
          <p:cNvSpPr txBox="1"/>
          <p:nvPr>
            <p:ph idx="11" type="ftr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Large Table">
  <p:cSld name="2 Large Table">
    <p:bg>
      <p:bgPr>
        <a:solidFill>
          <a:schemeClr val="lt2"/>
        </a:solidFill>
      </p:bgPr>
    </p:bg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3"/>
          <p:cNvSpPr txBox="1"/>
          <p:nvPr>
            <p:ph type="title"/>
          </p:nvPr>
        </p:nvSpPr>
        <p:spPr>
          <a:xfrm>
            <a:off x="323850" y="545326"/>
            <a:ext cx="8496299" cy="741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216000" wrap="square" tIns="4570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8" name="Google Shape;548;p63"/>
          <p:cNvSpPr txBox="1"/>
          <p:nvPr>
            <p:ph idx="1" type="body"/>
          </p:nvPr>
        </p:nvSpPr>
        <p:spPr>
          <a:xfrm>
            <a:off x="323849" y="276226"/>
            <a:ext cx="561657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11600" spcFirstLastPara="1" rIns="2160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9" name="Google Shape;549;p63"/>
          <p:cNvSpPr txBox="1"/>
          <p:nvPr>
            <p:ph idx="2" type="body"/>
          </p:nvPr>
        </p:nvSpPr>
        <p:spPr>
          <a:xfrm>
            <a:off x="323850" y="1360488"/>
            <a:ext cx="4176713" cy="307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7200" spcFirstLastPara="1" rIns="216000" wrap="square" tIns="457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95275" lvl="1" marL="9144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indent="-295275" lvl="2" marL="1371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indent="-295275" lvl="3" marL="18288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indent="-295275" lvl="4" marL="22860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0" name="Google Shape;550;p63"/>
          <p:cNvSpPr txBox="1"/>
          <p:nvPr>
            <p:ph idx="3" type="body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anchorCtr="0" anchor="b" bIns="18000" lIns="111600" spcFirstLastPara="1" rIns="21600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1" name="Google Shape;551;p63"/>
          <p:cNvSpPr txBox="1"/>
          <p:nvPr>
            <p:ph idx="10" type="dt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2" name="Google Shape;552;p63"/>
          <p:cNvSpPr txBox="1"/>
          <p:nvPr>
            <p:ph idx="12" type="sldNum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3" name="Google Shape;553;p63"/>
          <p:cNvSpPr txBox="1"/>
          <p:nvPr>
            <p:ph idx="11" type="ftr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ix icons">
  <p:cSld name="2 Six icons">
    <p:bg>
      <p:bgPr>
        <a:solidFill>
          <a:schemeClr val="lt2"/>
        </a:solidFill>
      </p:bgPr>
    </p:bg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64"/>
          <p:cNvSpPr txBox="1"/>
          <p:nvPr>
            <p:ph type="title"/>
          </p:nvPr>
        </p:nvSpPr>
        <p:spPr>
          <a:xfrm>
            <a:off x="323850" y="545326"/>
            <a:ext cx="8496299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144000" wrap="square" tIns="4570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6" name="Google Shape;556;p64"/>
          <p:cNvSpPr txBox="1"/>
          <p:nvPr>
            <p:ph idx="1" type="body"/>
          </p:nvPr>
        </p:nvSpPr>
        <p:spPr>
          <a:xfrm>
            <a:off x="323850" y="276226"/>
            <a:ext cx="5418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11600" spcFirstLastPara="1" rIns="1440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7" name="Google Shape;557;p64"/>
          <p:cNvSpPr txBox="1"/>
          <p:nvPr>
            <p:ph idx="2" type="body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anchorCtr="0" anchor="b" bIns="18000" lIns="111600" spcFirstLastPara="1" rIns="21600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8" name="Google Shape;558;p64"/>
          <p:cNvSpPr txBox="1"/>
          <p:nvPr>
            <p:ph idx="10" type="dt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9" name="Google Shape;559;p64"/>
          <p:cNvSpPr txBox="1"/>
          <p:nvPr>
            <p:ph idx="12" type="sldNum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0" name="Google Shape;560;p64"/>
          <p:cNvSpPr txBox="1"/>
          <p:nvPr>
            <p:ph idx="11" type="ftr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1" name="Google Shape;561;p64"/>
          <p:cNvSpPr/>
          <p:nvPr>
            <p:ph idx="3" type="pic"/>
          </p:nvPr>
        </p:nvSpPr>
        <p:spPr>
          <a:xfrm>
            <a:off x="1295481" y="1558385"/>
            <a:ext cx="792000" cy="792000"/>
          </a:xfrm>
          <a:prstGeom prst="rect">
            <a:avLst/>
          </a:prstGeom>
          <a:noFill/>
          <a:ln>
            <a:noFill/>
          </a:ln>
        </p:spPr>
      </p:sp>
      <p:sp>
        <p:nvSpPr>
          <p:cNvPr id="562" name="Google Shape;562;p64"/>
          <p:cNvSpPr txBox="1"/>
          <p:nvPr>
            <p:ph idx="4" type="body"/>
          </p:nvPr>
        </p:nvSpPr>
        <p:spPr>
          <a:xfrm>
            <a:off x="323850" y="2461091"/>
            <a:ext cx="2735263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4000" spcFirstLastPara="1" rIns="144000" wrap="square" tIns="45700">
            <a:noAutofit/>
          </a:bodyPr>
          <a:lstStyle>
            <a:lvl1pPr indent="-228600" lvl="0" marL="4572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95275" lvl="1" marL="9144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indent="-295275" lvl="2" marL="1371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indent="-295275" lvl="3" marL="18288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indent="-295275" lvl="4" marL="22860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3" name="Google Shape;563;p64"/>
          <p:cNvSpPr/>
          <p:nvPr>
            <p:ph idx="5" type="pic"/>
          </p:nvPr>
        </p:nvSpPr>
        <p:spPr>
          <a:xfrm>
            <a:off x="4176000" y="1558385"/>
            <a:ext cx="792000" cy="792000"/>
          </a:xfrm>
          <a:prstGeom prst="rect">
            <a:avLst/>
          </a:prstGeom>
          <a:noFill/>
          <a:ln>
            <a:noFill/>
          </a:ln>
        </p:spPr>
      </p:sp>
      <p:sp>
        <p:nvSpPr>
          <p:cNvPr id="564" name="Google Shape;564;p64"/>
          <p:cNvSpPr txBox="1"/>
          <p:nvPr>
            <p:ph idx="6" type="body"/>
          </p:nvPr>
        </p:nvSpPr>
        <p:spPr>
          <a:xfrm>
            <a:off x="3204369" y="2461091"/>
            <a:ext cx="2735263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4000" spcFirstLastPara="1" rIns="144000" wrap="square" tIns="45700">
            <a:noAutofit/>
          </a:bodyPr>
          <a:lstStyle>
            <a:lvl1pPr indent="-228600" lvl="0" marL="4572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95275" lvl="1" marL="9144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indent="-295275" lvl="2" marL="1371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indent="-295275" lvl="3" marL="18288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indent="-295275" lvl="4" marL="22860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5" name="Google Shape;565;p64"/>
          <p:cNvSpPr/>
          <p:nvPr>
            <p:ph idx="7" type="pic"/>
          </p:nvPr>
        </p:nvSpPr>
        <p:spPr>
          <a:xfrm>
            <a:off x="7060470" y="1558385"/>
            <a:ext cx="792000" cy="792000"/>
          </a:xfrm>
          <a:prstGeom prst="rect">
            <a:avLst/>
          </a:prstGeom>
          <a:noFill/>
          <a:ln>
            <a:noFill/>
          </a:ln>
        </p:spPr>
      </p:sp>
      <p:sp>
        <p:nvSpPr>
          <p:cNvPr id="566" name="Google Shape;566;p64"/>
          <p:cNvSpPr txBox="1"/>
          <p:nvPr>
            <p:ph idx="8" type="body"/>
          </p:nvPr>
        </p:nvSpPr>
        <p:spPr>
          <a:xfrm>
            <a:off x="6088839" y="2461091"/>
            <a:ext cx="2735263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4000" spcFirstLastPara="1" rIns="144000" wrap="square" tIns="45700">
            <a:noAutofit/>
          </a:bodyPr>
          <a:lstStyle>
            <a:lvl1pPr indent="-228600" lvl="0" marL="4572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95275" lvl="1" marL="9144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indent="-295275" lvl="2" marL="1371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indent="-295275" lvl="3" marL="18288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indent="-295275" lvl="4" marL="22860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7" name="Google Shape;567;p64"/>
          <p:cNvSpPr/>
          <p:nvPr>
            <p:ph idx="9" type="pic"/>
          </p:nvPr>
        </p:nvSpPr>
        <p:spPr>
          <a:xfrm>
            <a:off x="1295481" y="3194705"/>
            <a:ext cx="792000" cy="792000"/>
          </a:xfrm>
          <a:prstGeom prst="rect">
            <a:avLst/>
          </a:prstGeom>
          <a:noFill/>
          <a:ln>
            <a:noFill/>
          </a:ln>
        </p:spPr>
      </p:sp>
      <p:sp>
        <p:nvSpPr>
          <p:cNvPr id="568" name="Google Shape;568;p64"/>
          <p:cNvSpPr txBox="1"/>
          <p:nvPr>
            <p:ph idx="13" type="body"/>
          </p:nvPr>
        </p:nvSpPr>
        <p:spPr>
          <a:xfrm>
            <a:off x="323850" y="4097411"/>
            <a:ext cx="2735263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4000" spcFirstLastPara="1" rIns="144000" wrap="square" tIns="45700">
            <a:noAutofit/>
          </a:bodyPr>
          <a:lstStyle>
            <a:lvl1pPr indent="-228600" lvl="0" marL="4572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95275" lvl="1" marL="9144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indent="-295275" lvl="2" marL="1371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indent="-295275" lvl="3" marL="18288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indent="-295275" lvl="4" marL="22860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9" name="Google Shape;569;p64"/>
          <p:cNvSpPr/>
          <p:nvPr>
            <p:ph idx="14" type="pic"/>
          </p:nvPr>
        </p:nvSpPr>
        <p:spPr>
          <a:xfrm>
            <a:off x="4176000" y="3194705"/>
            <a:ext cx="792000" cy="792000"/>
          </a:xfrm>
          <a:prstGeom prst="rect">
            <a:avLst/>
          </a:prstGeom>
          <a:noFill/>
          <a:ln>
            <a:noFill/>
          </a:ln>
        </p:spPr>
      </p:sp>
      <p:sp>
        <p:nvSpPr>
          <p:cNvPr id="570" name="Google Shape;570;p64"/>
          <p:cNvSpPr txBox="1"/>
          <p:nvPr>
            <p:ph idx="15" type="body"/>
          </p:nvPr>
        </p:nvSpPr>
        <p:spPr>
          <a:xfrm>
            <a:off x="3204369" y="4097411"/>
            <a:ext cx="2735263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4000" spcFirstLastPara="1" rIns="144000" wrap="square" tIns="45700">
            <a:noAutofit/>
          </a:bodyPr>
          <a:lstStyle>
            <a:lvl1pPr indent="-228600" lvl="0" marL="4572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95275" lvl="1" marL="9144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indent="-295275" lvl="2" marL="1371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indent="-295275" lvl="3" marL="18288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indent="-295275" lvl="4" marL="22860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1" name="Google Shape;571;p64"/>
          <p:cNvSpPr/>
          <p:nvPr>
            <p:ph idx="16" type="pic"/>
          </p:nvPr>
        </p:nvSpPr>
        <p:spPr>
          <a:xfrm>
            <a:off x="7060470" y="3194705"/>
            <a:ext cx="792000" cy="792000"/>
          </a:xfrm>
          <a:prstGeom prst="rect">
            <a:avLst/>
          </a:prstGeom>
          <a:noFill/>
          <a:ln>
            <a:noFill/>
          </a:ln>
        </p:spPr>
      </p:sp>
      <p:sp>
        <p:nvSpPr>
          <p:cNvPr id="572" name="Google Shape;572;p64"/>
          <p:cNvSpPr txBox="1"/>
          <p:nvPr>
            <p:ph idx="17" type="body"/>
          </p:nvPr>
        </p:nvSpPr>
        <p:spPr>
          <a:xfrm>
            <a:off x="6088839" y="4097411"/>
            <a:ext cx="2735263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4000" spcFirstLastPara="1" rIns="144000" wrap="square" tIns="45700">
            <a:noAutofit/>
          </a:bodyPr>
          <a:lstStyle>
            <a:lvl1pPr indent="-228600" lvl="0" marL="4572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95275" lvl="1" marL="9144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indent="-295275" lvl="2" marL="1371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indent="-295275" lvl="3" marL="18288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indent="-295275" lvl="4" marL="22860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Headline only">
  <p:cSld name="2 Headline only">
    <p:bg>
      <p:bgPr>
        <a:solidFill>
          <a:schemeClr val="lt2"/>
        </a:solidFill>
      </p:bgPr>
    </p:bg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65"/>
          <p:cNvSpPr txBox="1"/>
          <p:nvPr>
            <p:ph type="title"/>
          </p:nvPr>
        </p:nvSpPr>
        <p:spPr>
          <a:xfrm>
            <a:off x="323850" y="545326"/>
            <a:ext cx="8496299" cy="11826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144000" wrap="square" tIns="4570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5" name="Google Shape;575;p65"/>
          <p:cNvSpPr txBox="1"/>
          <p:nvPr>
            <p:ph idx="1" type="body"/>
          </p:nvPr>
        </p:nvSpPr>
        <p:spPr>
          <a:xfrm>
            <a:off x="323850" y="276226"/>
            <a:ext cx="5418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11600" spcFirstLastPara="1" rIns="1440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6" name="Google Shape;576;p65"/>
          <p:cNvSpPr txBox="1"/>
          <p:nvPr>
            <p:ph idx="2" type="body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anchorCtr="0" anchor="b" bIns="18000" lIns="111600" spcFirstLastPara="1" rIns="21600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7" name="Google Shape;577;p65"/>
          <p:cNvSpPr txBox="1"/>
          <p:nvPr>
            <p:ph idx="10" type="dt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8" name="Google Shape;578;p65"/>
          <p:cNvSpPr txBox="1"/>
          <p:nvPr>
            <p:ph idx="12" type="sldNum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9" name="Google Shape;579;p65"/>
          <p:cNvSpPr txBox="1"/>
          <p:nvPr>
            <p:ph idx="11" type="ftr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ext 2 columns">
  <p:cSld name="2 Text 2 columns">
    <p:bg>
      <p:bgPr>
        <a:solidFill>
          <a:schemeClr val="lt2"/>
        </a:solidFill>
      </p:bgPr>
    </p:bg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66"/>
          <p:cNvSpPr txBox="1"/>
          <p:nvPr>
            <p:ph type="title"/>
          </p:nvPr>
        </p:nvSpPr>
        <p:spPr>
          <a:xfrm>
            <a:off x="323850" y="545326"/>
            <a:ext cx="8496299" cy="741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216000" wrap="square" tIns="4570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2" name="Google Shape;582;p66"/>
          <p:cNvSpPr txBox="1"/>
          <p:nvPr>
            <p:ph idx="1" type="body"/>
          </p:nvPr>
        </p:nvSpPr>
        <p:spPr>
          <a:xfrm>
            <a:off x="323850" y="276226"/>
            <a:ext cx="5418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11600" spcFirstLastPara="1" rIns="2160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3" name="Google Shape;583;p66"/>
          <p:cNvSpPr txBox="1"/>
          <p:nvPr>
            <p:ph idx="2" type="body"/>
          </p:nvPr>
        </p:nvSpPr>
        <p:spPr>
          <a:xfrm>
            <a:off x="322261" y="1447200"/>
            <a:ext cx="4178302" cy="3150974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90000" spcFirstLastPara="1" rIns="216000" wrap="square" tIns="108000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1pPr>
            <a:lvl2pPr indent="-295275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/>
            </a:lvl2pPr>
            <a:lvl3pPr indent="-295275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/>
            </a:lvl3pPr>
            <a:lvl4pPr indent="-295275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/>
            </a:lvl4pPr>
            <a:lvl5pPr indent="-295275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4" name="Google Shape;584;p66"/>
          <p:cNvSpPr txBox="1"/>
          <p:nvPr>
            <p:ph idx="3" type="body"/>
          </p:nvPr>
        </p:nvSpPr>
        <p:spPr>
          <a:xfrm>
            <a:off x="4643438" y="1447200"/>
            <a:ext cx="4178302" cy="3150974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90000" spcFirstLastPara="1" rIns="216000" wrap="square" tIns="1080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5" name="Google Shape;585;p66"/>
          <p:cNvSpPr txBox="1"/>
          <p:nvPr>
            <p:ph idx="4" type="body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anchorCtr="0" anchor="b" bIns="18000" lIns="111600" spcFirstLastPara="1" rIns="21600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6" name="Google Shape;586;p66"/>
          <p:cNvSpPr txBox="1"/>
          <p:nvPr>
            <p:ph idx="10" type="dt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7" name="Google Shape;587;p66"/>
          <p:cNvSpPr txBox="1"/>
          <p:nvPr>
            <p:ph idx="12" type="sldNum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8" name="Google Shape;588;p66"/>
          <p:cNvSpPr txBox="1"/>
          <p:nvPr>
            <p:ph idx="11" type="ftr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ext 3 columns">
  <p:cSld name="2 Text 3 columns">
    <p:bg>
      <p:bgPr>
        <a:solidFill>
          <a:schemeClr val="lt2"/>
        </a:solidFill>
      </p:bgPr>
    </p:bg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67"/>
          <p:cNvSpPr txBox="1"/>
          <p:nvPr>
            <p:ph type="title"/>
          </p:nvPr>
        </p:nvSpPr>
        <p:spPr>
          <a:xfrm>
            <a:off x="323850" y="545326"/>
            <a:ext cx="8496299" cy="741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216000" wrap="square" tIns="4570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1" name="Google Shape;591;p67"/>
          <p:cNvSpPr txBox="1"/>
          <p:nvPr>
            <p:ph idx="1" type="body"/>
          </p:nvPr>
        </p:nvSpPr>
        <p:spPr>
          <a:xfrm>
            <a:off x="323850" y="276226"/>
            <a:ext cx="5418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11600" spcFirstLastPara="1" rIns="2160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2" name="Google Shape;592;p67"/>
          <p:cNvSpPr txBox="1"/>
          <p:nvPr>
            <p:ph idx="2" type="body"/>
          </p:nvPr>
        </p:nvSpPr>
        <p:spPr>
          <a:xfrm>
            <a:off x="322261" y="1447200"/>
            <a:ext cx="2736852" cy="3150974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90000" spcFirstLastPara="1" rIns="216000" wrap="square" tIns="108000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1pPr>
            <a:lvl2pPr indent="-295275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/>
            </a:lvl2pPr>
            <a:lvl3pPr indent="-295275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/>
            </a:lvl3pPr>
            <a:lvl4pPr indent="-295275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/>
            </a:lvl4pPr>
            <a:lvl5pPr indent="-295275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3" name="Google Shape;593;p67"/>
          <p:cNvSpPr txBox="1"/>
          <p:nvPr>
            <p:ph idx="3" type="body"/>
          </p:nvPr>
        </p:nvSpPr>
        <p:spPr>
          <a:xfrm>
            <a:off x="3203576" y="1447200"/>
            <a:ext cx="2736850" cy="3150974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90000" spcFirstLastPara="1" rIns="216000" wrap="square" tIns="1080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4" name="Google Shape;594;p67"/>
          <p:cNvSpPr txBox="1"/>
          <p:nvPr>
            <p:ph idx="4" type="body"/>
          </p:nvPr>
        </p:nvSpPr>
        <p:spPr>
          <a:xfrm>
            <a:off x="6084888" y="1447200"/>
            <a:ext cx="2736850" cy="3150974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90000" spcFirstLastPara="1" rIns="216000" wrap="square" tIns="1080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5" name="Google Shape;595;p67"/>
          <p:cNvSpPr txBox="1"/>
          <p:nvPr>
            <p:ph idx="5" type="body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anchorCtr="0" anchor="b" bIns="18000" lIns="111600" spcFirstLastPara="1" rIns="21600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6" name="Google Shape;596;p67"/>
          <p:cNvSpPr txBox="1"/>
          <p:nvPr>
            <p:ph idx="10" type="dt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7" name="Google Shape;597;p67"/>
          <p:cNvSpPr txBox="1"/>
          <p:nvPr>
            <p:ph idx="12" type="sldNum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8" name="Google Shape;598;p67"/>
          <p:cNvSpPr txBox="1"/>
          <p:nvPr>
            <p:ph idx="11" type="ftr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Title Start Video">
  <p:cSld name="1 Title Start Video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/>
          <p:nvPr>
            <p:ph idx="2" type="media"/>
          </p:nvPr>
        </p:nvSpPr>
        <p:spPr>
          <a:xfrm>
            <a:off x="-32951" y="-18535"/>
            <a:ext cx="9209902" cy="518057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t" bIns="45700" lIns="90000" spcFirstLastPara="1" rIns="90000" wrap="square" tIns="2519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BFBFBF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type="title"/>
          </p:nvPr>
        </p:nvSpPr>
        <p:spPr>
          <a:xfrm>
            <a:off x="323850" y="1719827"/>
            <a:ext cx="8496300" cy="15609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16000" spcFirstLastPara="1" rIns="216000" wrap="square" tIns="4570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1" type="body"/>
          </p:nvPr>
        </p:nvSpPr>
        <p:spPr>
          <a:xfrm>
            <a:off x="3203575" y="3307557"/>
            <a:ext cx="2736850" cy="715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16000" spcFirstLastPara="1" rIns="216000" wrap="square" tIns="45700">
            <a:noAutofit/>
          </a:bodyPr>
          <a:lstStyle>
            <a:lvl1pPr indent="-228600" lvl="0" marL="4572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10" type="dt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12" type="sldNum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13"/>
          <p:cNvSpPr txBox="1"/>
          <p:nvPr>
            <p:ph idx="11" type="ftr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Agenda Arrows">
  <p:cSld name="2 Agenda Arrows">
    <p:bg>
      <p:bgPr>
        <a:solidFill>
          <a:schemeClr val="lt2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/>
          <p:nvPr/>
        </p:nvSpPr>
        <p:spPr>
          <a:xfrm>
            <a:off x="5940425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14"/>
          <p:cNvPicPr preferRelativeResize="0"/>
          <p:nvPr>
            <p:ph idx="2" type="pic"/>
          </p:nvPr>
        </p:nvPicPr>
        <p:blipFill/>
        <p:spPr>
          <a:xfrm>
            <a:off x="6084887" y="158750"/>
            <a:ext cx="2879725" cy="4681538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</p:pic>
      <p:sp>
        <p:nvSpPr>
          <p:cNvPr id="68" name="Google Shape;68;p14"/>
          <p:cNvSpPr txBox="1"/>
          <p:nvPr>
            <p:ph type="title"/>
          </p:nvPr>
        </p:nvSpPr>
        <p:spPr>
          <a:xfrm>
            <a:off x="323850" y="239375"/>
            <a:ext cx="5616574" cy="625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216000" wrap="square" tIns="4570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23849" y="1093788"/>
            <a:ext cx="5616575" cy="3529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216000" wrap="square" tIns="45700">
            <a:noAutofit/>
          </a:bodyPr>
          <a:lstStyle>
            <a:lvl1pPr indent="-342900" lvl="0" marL="4572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1" sz="1800"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0" type="dt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2" type="sldNum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p14"/>
          <p:cNvSpPr txBox="1"/>
          <p:nvPr>
            <p:ph idx="11" type="ftr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Agenda Numbers">
  <p:cSld name="2 Agenda Numbers">
    <p:bg>
      <p:bgPr>
        <a:solidFill>
          <a:schemeClr val="lt2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/>
          <p:nvPr/>
        </p:nvSpPr>
        <p:spPr>
          <a:xfrm>
            <a:off x="5940425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15"/>
          <p:cNvPicPr preferRelativeResize="0"/>
          <p:nvPr>
            <p:ph idx="2" type="pic"/>
          </p:nvPr>
        </p:nvPicPr>
        <p:blipFill/>
        <p:spPr>
          <a:xfrm>
            <a:off x="6084887" y="158750"/>
            <a:ext cx="2879725" cy="4681538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</p:pic>
      <p:sp>
        <p:nvSpPr>
          <p:cNvPr id="76" name="Google Shape;76;p15"/>
          <p:cNvSpPr txBox="1"/>
          <p:nvPr>
            <p:ph type="title"/>
          </p:nvPr>
        </p:nvSpPr>
        <p:spPr>
          <a:xfrm>
            <a:off x="323850" y="239375"/>
            <a:ext cx="5616574" cy="625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216000" wrap="square" tIns="4570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0" type="dt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2" type="sldNum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15"/>
          <p:cNvSpPr txBox="1"/>
          <p:nvPr>
            <p:ph idx="11" type="ftr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323850" y="1093788"/>
            <a:ext cx="5616000" cy="3529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216000" wrap="square" tIns="45700">
            <a:noAutofit/>
          </a:bodyPr>
          <a:lstStyle>
            <a:lvl1pPr indent="-342900" lvl="0" marL="4572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  <a:defRPr b="1" sz="1800"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Agenda on image">
  <p:cSld name="2 Agenda on image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>
            <p:ph idx="2" type="pic"/>
          </p:nvPr>
        </p:nvPicPr>
        <p:blipFill/>
        <p:spPr>
          <a:xfrm>
            <a:off x="179388" y="158750"/>
            <a:ext cx="8785322" cy="4681538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</p:pic>
      <p:sp>
        <p:nvSpPr>
          <p:cNvPr id="83" name="Google Shape;83;p16"/>
          <p:cNvSpPr txBox="1"/>
          <p:nvPr>
            <p:ph type="title"/>
          </p:nvPr>
        </p:nvSpPr>
        <p:spPr>
          <a:xfrm>
            <a:off x="323850" y="239375"/>
            <a:ext cx="5616574" cy="625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216000" wrap="square" tIns="4570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6"/>
          <p:cNvSpPr txBox="1"/>
          <p:nvPr>
            <p:ph idx="10" type="dt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6"/>
          <p:cNvSpPr txBox="1"/>
          <p:nvPr>
            <p:ph idx="12" type="sldNum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16"/>
          <p:cNvSpPr txBox="1"/>
          <p:nvPr>
            <p:ph idx="11" type="ftr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323850" y="1093788"/>
            <a:ext cx="5616000" cy="3529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216000" wrap="square" tIns="45700">
            <a:noAutofit/>
          </a:bodyPr>
          <a:lstStyle>
            <a:lvl1pPr indent="-342900" lvl="0" marL="4572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AutoNum type="arabicPeriod"/>
              <a:defRPr b="1" sz="18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58.xml"/><Relationship Id="rId22" Type="http://schemas.openxmlformats.org/officeDocument/2006/relationships/theme" Target="../theme/theme1.xml"/><Relationship Id="rId21" Type="http://schemas.openxmlformats.org/officeDocument/2006/relationships/slideLayout" Target="../slideLayouts/slideLayout59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323850" y="525600"/>
            <a:ext cx="8496300" cy="15609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323850" y="2103438"/>
            <a:ext cx="8496300" cy="2613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0000" wrap="square" tIns="45700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7"/>
          <p:cNvSpPr/>
          <p:nvPr/>
        </p:nvSpPr>
        <p:spPr>
          <a:xfrm rot="5400000">
            <a:off x="2000250" y="-2000250"/>
            <a:ext cx="5143500" cy="9144000"/>
          </a:xfrm>
          <a:custGeom>
            <a:rect b="b" l="l" r="r" t="t"/>
            <a:pathLst>
              <a:path extrusionOk="0" h="9144000" w="5143500">
                <a:moveTo>
                  <a:pt x="158750" y="8964612"/>
                </a:moveTo>
                <a:lnTo>
                  <a:pt x="4840289" y="8964612"/>
                </a:lnTo>
                <a:lnTo>
                  <a:pt x="4840289" y="179389"/>
                </a:lnTo>
                <a:lnTo>
                  <a:pt x="158750" y="179389"/>
                </a:lnTo>
                <a:close/>
                <a:moveTo>
                  <a:pt x="0" y="179389"/>
                </a:moveTo>
                <a:lnTo>
                  <a:pt x="0" y="0"/>
                </a:lnTo>
                <a:lnTo>
                  <a:pt x="5143500" y="0"/>
                </a:lnTo>
                <a:lnTo>
                  <a:pt x="5143500" y="25398"/>
                </a:lnTo>
                <a:lnTo>
                  <a:pt x="5143500" y="25398"/>
                </a:lnTo>
                <a:lnTo>
                  <a:pt x="5143500" y="9033715"/>
                </a:lnTo>
                <a:lnTo>
                  <a:pt x="5143499" y="9033715"/>
                </a:lnTo>
                <a:lnTo>
                  <a:pt x="5143499" y="9144000"/>
                </a:lnTo>
                <a:lnTo>
                  <a:pt x="0" y="9144000"/>
                </a:lnTo>
                <a:lnTo>
                  <a:pt x="0" y="9033714"/>
                </a:lnTo>
                <a:lnTo>
                  <a:pt x="0" y="9033714"/>
                </a:lnTo>
                <a:lnTo>
                  <a:pt x="0" y="17938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descr="Vattenfall logotype" id="13" name="Google Shape;13;p7"/>
          <p:cNvGrpSpPr/>
          <p:nvPr/>
        </p:nvGrpSpPr>
        <p:grpSpPr>
          <a:xfrm>
            <a:off x="4085649" y="4917137"/>
            <a:ext cx="972702" cy="148746"/>
            <a:chOff x="4085649" y="4917137"/>
            <a:chExt cx="972702" cy="148746"/>
          </a:xfrm>
        </p:grpSpPr>
        <p:sp>
          <p:nvSpPr>
            <p:cNvPr id="14" name="Google Shape;14;p7"/>
            <p:cNvSpPr/>
            <p:nvPr/>
          </p:nvSpPr>
          <p:spPr>
            <a:xfrm>
              <a:off x="4909411" y="4917137"/>
              <a:ext cx="148940" cy="74384"/>
            </a:xfrm>
            <a:custGeom>
              <a:rect b="b" l="l" r="r" t="t"/>
              <a:pathLst>
                <a:path extrusionOk="0" h="108497" w="217242">
                  <a:moveTo>
                    <a:pt x="108621" y="0"/>
                  </a:moveTo>
                  <a:cubicBezTo>
                    <a:pt x="48632" y="0"/>
                    <a:pt x="0" y="48576"/>
                    <a:pt x="0" y="108498"/>
                  </a:cubicBezTo>
                  <a:lnTo>
                    <a:pt x="217243" y="108498"/>
                  </a:lnTo>
                  <a:cubicBezTo>
                    <a:pt x="217257" y="48584"/>
                    <a:pt x="168632" y="8"/>
                    <a:pt x="108650" y="0"/>
                  </a:cubicBezTo>
                  <a:cubicBezTo>
                    <a:pt x="108640" y="0"/>
                    <a:pt x="108631" y="0"/>
                    <a:pt x="108621" y="0"/>
                  </a:cubicBezTo>
                  <a:close/>
                </a:path>
              </a:pathLst>
            </a:custGeom>
            <a:solidFill>
              <a:srgbClr val="FFD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7"/>
            <p:cNvSpPr/>
            <p:nvPr/>
          </p:nvSpPr>
          <p:spPr>
            <a:xfrm>
              <a:off x="4909411" y="4991508"/>
              <a:ext cx="148940" cy="74375"/>
            </a:xfrm>
            <a:custGeom>
              <a:rect b="b" l="l" r="r" t="t"/>
              <a:pathLst>
                <a:path extrusionOk="0" h="108483" w="217242">
                  <a:moveTo>
                    <a:pt x="108621" y="108484"/>
                  </a:moveTo>
                  <a:cubicBezTo>
                    <a:pt x="48637" y="108484"/>
                    <a:pt x="7" y="59916"/>
                    <a:pt x="0" y="0"/>
                  </a:cubicBezTo>
                  <a:lnTo>
                    <a:pt x="217243" y="0"/>
                  </a:lnTo>
                  <a:cubicBezTo>
                    <a:pt x="217243" y="59914"/>
                    <a:pt x="168618" y="108484"/>
                    <a:pt x="108636" y="108484"/>
                  </a:cubicBezTo>
                  <a:cubicBezTo>
                    <a:pt x="108631" y="108484"/>
                    <a:pt x="108626" y="108484"/>
                    <a:pt x="108621" y="108484"/>
                  </a:cubicBezTo>
                  <a:close/>
                </a:path>
              </a:pathLst>
            </a:custGeom>
            <a:solidFill>
              <a:srgbClr val="2071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7"/>
            <p:cNvSpPr/>
            <p:nvPr/>
          </p:nvSpPr>
          <p:spPr>
            <a:xfrm>
              <a:off x="4085649" y="4951310"/>
              <a:ext cx="781273" cy="84934"/>
            </a:xfrm>
            <a:custGeom>
              <a:rect b="b" l="l" r="r" t="t"/>
              <a:pathLst>
                <a:path extrusionOk="0" h="84934" w="781273">
                  <a:moveTo>
                    <a:pt x="595123" y="23454"/>
                  </a:moveTo>
                  <a:lnTo>
                    <a:pt x="583493" y="52452"/>
                  </a:lnTo>
                  <a:lnTo>
                    <a:pt x="606935" y="52442"/>
                  </a:lnTo>
                  <a:lnTo>
                    <a:pt x="595267" y="23454"/>
                  </a:lnTo>
                  <a:close/>
                  <a:moveTo>
                    <a:pt x="123589" y="23454"/>
                  </a:moveTo>
                  <a:lnTo>
                    <a:pt x="111959" y="52452"/>
                  </a:lnTo>
                  <a:lnTo>
                    <a:pt x="135363" y="52442"/>
                  </a:lnTo>
                  <a:lnTo>
                    <a:pt x="123734" y="23454"/>
                  </a:lnTo>
                  <a:close/>
                  <a:moveTo>
                    <a:pt x="584293" y="48"/>
                  </a:moveTo>
                  <a:lnTo>
                    <a:pt x="606136" y="48"/>
                  </a:lnTo>
                  <a:lnTo>
                    <a:pt x="641516" y="84886"/>
                  </a:lnTo>
                  <a:lnTo>
                    <a:pt x="620001" y="84886"/>
                  </a:lnTo>
                  <a:lnTo>
                    <a:pt x="613892" y="69775"/>
                  </a:lnTo>
                  <a:lnTo>
                    <a:pt x="576488" y="69775"/>
                  </a:lnTo>
                  <a:lnTo>
                    <a:pt x="570389" y="84934"/>
                  </a:lnTo>
                  <a:lnTo>
                    <a:pt x="548864" y="84934"/>
                  </a:lnTo>
                  <a:close/>
                  <a:moveTo>
                    <a:pt x="112712" y="48"/>
                  </a:moveTo>
                  <a:lnTo>
                    <a:pt x="134515" y="48"/>
                  </a:lnTo>
                  <a:lnTo>
                    <a:pt x="169992" y="84886"/>
                  </a:lnTo>
                  <a:lnTo>
                    <a:pt x="148467" y="84886"/>
                  </a:lnTo>
                  <a:lnTo>
                    <a:pt x="142320" y="69775"/>
                  </a:lnTo>
                  <a:lnTo>
                    <a:pt x="104917" y="69775"/>
                  </a:lnTo>
                  <a:lnTo>
                    <a:pt x="98808" y="84934"/>
                  </a:lnTo>
                  <a:lnTo>
                    <a:pt x="77293" y="84934"/>
                  </a:lnTo>
                  <a:close/>
                  <a:moveTo>
                    <a:pt x="719820" y="0"/>
                  </a:moveTo>
                  <a:lnTo>
                    <a:pt x="742077" y="0"/>
                  </a:lnTo>
                  <a:lnTo>
                    <a:pt x="742077" y="66042"/>
                  </a:lnTo>
                  <a:lnTo>
                    <a:pt x="781273" y="66042"/>
                  </a:lnTo>
                  <a:lnTo>
                    <a:pt x="781273" y="84886"/>
                  </a:lnTo>
                  <a:lnTo>
                    <a:pt x="719820" y="84886"/>
                  </a:lnTo>
                  <a:close/>
                  <a:moveTo>
                    <a:pt x="648751" y="0"/>
                  </a:moveTo>
                  <a:lnTo>
                    <a:pt x="671018" y="0"/>
                  </a:lnTo>
                  <a:lnTo>
                    <a:pt x="671018" y="66042"/>
                  </a:lnTo>
                  <a:lnTo>
                    <a:pt x="710214" y="66042"/>
                  </a:lnTo>
                  <a:lnTo>
                    <a:pt x="710214" y="84886"/>
                  </a:lnTo>
                  <a:lnTo>
                    <a:pt x="648751" y="84886"/>
                  </a:lnTo>
                  <a:close/>
                  <a:moveTo>
                    <a:pt x="491429" y="0"/>
                  </a:moveTo>
                  <a:lnTo>
                    <a:pt x="556293" y="0"/>
                  </a:lnTo>
                  <a:lnTo>
                    <a:pt x="556293" y="18190"/>
                  </a:lnTo>
                  <a:lnTo>
                    <a:pt x="513686" y="18190"/>
                  </a:lnTo>
                  <a:lnTo>
                    <a:pt x="513686" y="32338"/>
                  </a:lnTo>
                  <a:lnTo>
                    <a:pt x="549616" y="32338"/>
                  </a:lnTo>
                  <a:lnTo>
                    <a:pt x="549616" y="50527"/>
                  </a:lnTo>
                  <a:lnTo>
                    <a:pt x="513686" y="50527"/>
                  </a:lnTo>
                  <a:lnTo>
                    <a:pt x="513686" y="84886"/>
                  </a:lnTo>
                  <a:lnTo>
                    <a:pt x="491429" y="84886"/>
                  </a:lnTo>
                  <a:close/>
                  <a:moveTo>
                    <a:pt x="394124" y="0"/>
                  </a:moveTo>
                  <a:lnTo>
                    <a:pt x="415380" y="0"/>
                  </a:lnTo>
                  <a:lnTo>
                    <a:pt x="453246" y="50797"/>
                  </a:lnTo>
                  <a:lnTo>
                    <a:pt x="453246" y="0"/>
                  </a:lnTo>
                  <a:lnTo>
                    <a:pt x="474500" y="0"/>
                  </a:lnTo>
                  <a:lnTo>
                    <a:pt x="474500" y="84886"/>
                  </a:lnTo>
                  <a:lnTo>
                    <a:pt x="453246" y="84886"/>
                  </a:lnTo>
                  <a:lnTo>
                    <a:pt x="415380" y="34705"/>
                  </a:lnTo>
                  <a:lnTo>
                    <a:pt x="415380" y="84886"/>
                  </a:lnTo>
                  <a:lnTo>
                    <a:pt x="394124" y="84886"/>
                  </a:lnTo>
                  <a:close/>
                  <a:moveTo>
                    <a:pt x="315887" y="0"/>
                  </a:moveTo>
                  <a:lnTo>
                    <a:pt x="378728" y="0"/>
                  </a:lnTo>
                  <a:lnTo>
                    <a:pt x="378728" y="18190"/>
                  </a:lnTo>
                  <a:lnTo>
                    <a:pt x="338144" y="18190"/>
                  </a:lnTo>
                  <a:lnTo>
                    <a:pt x="338144" y="31799"/>
                  </a:lnTo>
                  <a:lnTo>
                    <a:pt x="372542" y="31799"/>
                  </a:lnTo>
                  <a:lnTo>
                    <a:pt x="372542" y="49988"/>
                  </a:lnTo>
                  <a:lnTo>
                    <a:pt x="338144" y="49988"/>
                  </a:lnTo>
                  <a:lnTo>
                    <a:pt x="338144" y="66696"/>
                  </a:lnTo>
                  <a:lnTo>
                    <a:pt x="378728" y="66696"/>
                  </a:lnTo>
                  <a:lnTo>
                    <a:pt x="378728" y="84886"/>
                  </a:lnTo>
                  <a:lnTo>
                    <a:pt x="338144" y="84886"/>
                  </a:lnTo>
                  <a:lnTo>
                    <a:pt x="315887" y="84886"/>
                  </a:lnTo>
                  <a:close/>
                  <a:moveTo>
                    <a:pt x="235954" y="0"/>
                  </a:moveTo>
                  <a:lnTo>
                    <a:pt x="305096" y="0"/>
                  </a:lnTo>
                  <a:lnTo>
                    <a:pt x="305096" y="18190"/>
                  </a:lnTo>
                  <a:lnTo>
                    <a:pt x="280468" y="18190"/>
                  </a:lnTo>
                  <a:lnTo>
                    <a:pt x="280468" y="84886"/>
                  </a:lnTo>
                  <a:lnTo>
                    <a:pt x="258211" y="84886"/>
                  </a:lnTo>
                  <a:lnTo>
                    <a:pt x="258211" y="18190"/>
                  </a:lnTo>
                  <a:lnTo>
                    <a:pt x="235954" y="18190"/>
                  </a:lnTo>
                  <a:close/>
                  <a:moveTo>
                    <a:pt x="159066" y="0"/>
                  </a:moveTo>
                  <a:lnTo>
                    <a:pt x="228198" y="0"/>
                  </a:lnTo>
                  <a:lnTo>
                    <a:pt x="228198" y="18190"/>
                  </a:lnTo>
                  <a:lnTo>
                    <a:pt x="205941" y="18190"/>
                  </a:lnTo>
                  <a:lnTo>
                    <a:pt x="205941" y="84886"/>
                  </a:lnTo>
                  <a:lnTo>
                    <a:pt x="183684" y="84886"/>
                  </a:lnTo>
                  <a:lnTo>
                    <a:pt x="183684" y="18190"/>
                  </a:lnTo>
                  <a:lnTo>
                    <a:pt x="159066" y="18190"/>
                  </a:lnTo>
                  <a:close/>
                  <a:moveTo>
                    <a:pt x="0" y="0"/>
                  </a:moveTo>
                  <a:lnTo>
                    <a:pt x="21525" y="0"/>
                  </a:lnTo>
                  <a:lnTo>
                    <a:pt x="45728" y="59680"/>
                  </a:lnTo>
                  <a:lnTo>
                    <a:pt x="45911" y="59680"/>
                  </a:lnTo>
                  <a:lnTo>
                    <a:pt x="70124" y="0"/>
                  </a:lnTo>
                  <a:lnTo>
                    <a:pt x="91639" y="0"/>
                  </a:lnTo>
                  <a:lnTo>
                    <a:pt x="56780" y="84886"/>
                  </a:lnTo>
                  <a:lnTo>
                    <a:pt x="34859" y="84886"/>
                  </a:lnTo>
                  <a:close/>
                </a:path>
              </a:pathLst>
            </a:custGeom>
            <a:solidFill>
              <a:srgbClr val="4E4B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17;p7"/>
          <p:cNvSpPr txBox="1"/>
          <p:nvPr>
            <p:ph idx="10" type="dt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7"/>
          <p:cNvSpPr txBox="1"/>
          <p:nvPr>
            <p:ph idx="12" type="sldNum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600" u="non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600" u="non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600" u="non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600" u="non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600" u="non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600" u="non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600" u="non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600" u="non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600" u="non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7"/>
          <p:cNvSpPr txBox="1"/>
          <p:nvPr>
            <p:ph idx="11" type="ftr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7"/>
          <p:cNvSpPr txBox="1"/>
          <p:nvPr/>
        </p:nvSpPr>
        <p:spPr>
          <a:xfrm>
            <a:off x="190500" y="4861560"/>
            <a:ext cx="965200" cy="91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Confidentiality: C2 - Internal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13">
          <p15:clr>
            <a:srgbClr val="F26B43"/>
          </p15:clr>
        </p15:guide>
        <p15:guide id="2" pos="5647">
          <p15:clr>
            <a:srgbClr val="F26B43"/>
          </p15:clr>
        </p15:guide>
        <p15:guide id="3" orient="horz" pos="100">
          <p15:clr>
            <a:srgbClr val="F26B43"/>
          </p15:clr>
        </p15:guide>
        <p15:guide id="4" orient="horz" pos="3049">
          <p15:clr>
            <a:srgbClr val="F26B43"/>
          </p15:clr>
        </p15:guide>
        <p15:guide id="5" pos="2925">
          <p15:clr>
            <a:srgbClr val="547EBF"/>
          </p15:clr>
        </p15:guide>
        <p15:guide id="6" pos="2835">
          <p15:clr>
            <a:srgbClr val="547EBF"/>
          </p15:clr>
        </p15:guide>
        <p15:guide id="7" pos="204">
          <p15:clr>
            <a:srgbClr val="547EBF"/>
          </p15:clr>
        </p15:guide>
        <p15:guide id="8" pos="5556">
          <p15:clr>
            <a:srgbClr val="547EBF"/>
          </p15:clr>
        </p15:guide>
        <p15:guide id="9" orient="horz" pos="169">
          <p15:clr>
            <a:srgbClr val="547EBF"/>
          </p15:clr>
        </p15:guide>
        <p15:guide id="10" orient="horz" pos="2958">
          <p15:clr>
            <a:srgbClr val="547EBF"/>
          </p15:clr>
        </p15:guide>
        <p15:guide id="11" pos="1111">
          <p15:clr>
            <a:srgbClr val="547EBF"/>
          </p15:clr>
        </p15:guide>
        <p15:guide id="12" pos="1927">
          <p15:clr>
            <a:srgbClr val="547EBF"/>
          </p15:clr>
        </p15:guide>
        <p15:guide id="13" pos="2018">
          <p15:clr>
            <a:srgbClr val="547EBF"/>
          </p15:clr>
        </p15:guide>
        <p15:guide id="14" pos="3742">
          <p15:clr>
            <a:srgbClr val="547EBF"/>
          </p15:clr>
        </p15:guide>
        <p15:guide id="15" pos="3833">
          <p15:clr>
            <a:srgbClr val="547EBF"/>
          </p15:clr>
        </p15:guide>
        <p15:guide id="16" pos="4649">
          <p15:clr>
            <a:srgbClr val="547EBF"/>
          </p15:clr>
        </p15:guide>
        <p15:guide id="17" pos="4740">
          <p15:clr>
            <a:srgbClr val="547EBF"/>
          </p15:clr>
        </p15:guide>
        <p15:guide id="18" pos="1020">
          <p15:clr>
            <a:srgbClr val="547EBF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6"/>
          <p:cNvSpPr txBox="1"/>
          <p:nvPr>
            <p:ph type="title"/>
          </p:nvPr>
        </p:nvSpPr>
        <p:spPr>
          <a:xfrm>
            <a:off x="323850" y="545325"/>
            <a:ext cx="8496300" cy="4132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144000" wrap="square" tIns="45700">
            <a:noAutofit/>
          </a:bodyPr>
          <a:lstStyle>
            <a:lvl1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5" name="Google Shape;355;p46"/>
          <p:cNvSpPr txBox="1"/>
          <p:nvPr>
            <p:ph idx="1" type="body"/>
          </p:nvPr>
        </p:nvSpPr>
        <p:spPr>
          <a:xfrm>
            <a:off x="323850" y="1347788"/>
            <a:ext cx="8496300" cy="3348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144000" wrap="square" tIns="45700">
            <a:no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5275" lvl="1" marL="9144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5275" lvl="2" marL="13716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5275" lvl="3" marL="18288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5275" lvl="4" marL="22860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6" name="Google Shape;356;p46"/>
          <p:cNvSpPr/>
          <p:nvPr/>
        </p:nvSpPr>
        <p:spPr>
          <a:xfrm rot="5400000">
            <a:off x="2000250" y="-2000250"/>
            <a:ext cx="5143500" cy="9144000"/>
          </a:xfrm>
          <a:custGeom>
            <a:rect b="b" l="l" r="r" t="t"/>
            <a:pathLst>
              <a:path extrusionOk="0" h="9144000" w="5143500">
                <a:moveTo>
                  <a:pt x="158750" y="8964612"/>
                </a:moveTo>
                <a:lnTo>
                  <a:pt x="4840289" y="8964612"/>
                </a:lnTo>
                <a:lnTo>
                  <a:pt x="4840289" y="179389"/>
                </a:lnTo>
                <a:lnTo>
                  <a:pt x="158750" y="179389"/>
                </a:lnTo>
                <a:close/>
                <a:moveTo>
                  <a:pt x="0" y="179389"/>
                </a:moveTo>
                <a:lnTo>
                  <a:pt x="0" y="0"/>
                </a:lnTo>
                <a:lnTo>
                  <a:pt x="5143500" y="0"/>
                </a:lnTo>
                <a:lnTo>
                  <a:pt x="5143500" y="25398"/>
                </a:lnTo>
                <a:lnTo>
                  <a:pt x="5143500" y="25398"/>
                </a:lnTo>
                <a:lnTo>
                  <a:pt x="5143500" y="9033715"/>
                </a:lnTo>
                <a:lnTo>
                  <a:pt x="5143499" y="9033715"/>
                </a:lnTo>
                <a:lnTo>
                  <a:pt x="5143499" y="9144000"/>
                </a:lnTo>
                <a:lnTo>
                  <a:pt x="0" y="9144000"/>
                </a:lnTo>
                <a:lnTo>
                  <a:pt x="0" y="9033714"/>
                </a:lnTo>
                <a:lnTo>
                  <a:pt x="0" y="9033714"/>
                </a:lnTo>
                <a:lnTo>
                  <a:pt x="0" y="17938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descr="Vattenfall logotype" id="357" name="Google Shape;357;p46"/>
          <p:cNvGrpSpPr/>
          <p:nvPr/>
        </p:nvGrpSpPr>
        <p:grpSpPr>
          <a:xfrm>
            <a:off x="4085649" y="4917137"/>
            <a:ext cx="972702" cy="148746"/>
            <a:chOff x="4085649" y="4917137"/>
            <a:chExt cx="972702" cy="148746"/>
          </a:xfrm>
        </p:grpSpPr>
        <p:sp>
          <p:nvSpPr>
            <p:cNvPr id="358" name="Google Shape;358;p46"/>
            <p:cNvSpPr/>
            <p:nvPr/>
          </p:nvSpPr>
          <p:spPr>
            <a:xfrm>
              <a:off x="4909411" y="4917137"/>
              <a:ext cx="148940" cy="74384"/>
            </a:xfrm>
            <a:custGeom>
              <a:rect b="b" l="l" r="r" t="t"/>
              <a:pathLst>
                <a:path extrusionOk="0" h="108497" w="217242">
                  <a:moveTo>
                    <a:pt x="108621" y="0"/>
                  </a:moveTo>
                  <a:cubicBezTo>
                    <a:pt x="48632" y="0"/>
                    <a:pt x="0" y="48576"/>
                    <a:pt x="0" y="108498"/>
                  </a:cubicBezTo>
                  <a:lnTo>
                    <a:pt x="217243" y="108498"/>
                  </a:lnTo>
                  <a:cubicBezTo>
                    <a:pt x="217257" y="48584"/>
                    <a:pt x="168632" y="8"/>
                    <a:pt x="108650" y="0"/>
                  </a:cubicBezTo>
                  <a:cubicBezTo>
                    <a:pt x="108640" y="0"/>
                    <a:pt x="108631" y="0"/>
                    <a:pt x="108621" y="0"/>
                  </a:cubicBezTo>
                  <a:close/>
                </a:path>
              </a:pathLst>
            </a:custGeom>
            <a:solidFill>
              <a:srgbClr val="FFD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46"/>
            <p:cNvSpPr/>
            <p:nvPr/>
          </p:nvSpPr>
          <p:spPr>
            <a:xfrm>
              <a:off x="4909411" y="4991508"/>
              <a:ext cx="148940" cy="74375"/>
            </a:xfrm>
            <a:custGeom>
              <a:rect b="b" l="l" r="r" t="t"/>
              <a:pathLst>
                <a:path extrusionOk="0" h="108483" w="217242">
                  <a:moveTo>
                    <a:pt x="108621" y="108484"/>
                  </a:moveTo>
                  <a:cubicBezTo>
                    <a:pt x="48637" y="108484"/>
                    <a:pt x="7" y="59916"/>
                    <a:pt x="0" y="0"/>
                  </a:cubicBezTo>
                  <a:lnTo>
                    <a:pt x="217243" y="0"/>
                  </a:lnTo>
                  <a:cubicBezTo>
                    <a:pt x="217243" y="59914"/>
                    <a:pt x="168618" y="108484"/>
                    <a:pt x="108636" y="108484"/>
                  </a:cubicBezTo>
                  <a:cubicBezTo>
                    <a:pt x="108631" y="108484"/>
                    <a:pt x="108626" y="108484"/>
                    <a:pt x="108621" y="108484"/>
                  </a:cubicBezTo>
                  <a:close/>
                </a:path>
              </a:pathLst>
            </a:custGeom>
            <a:solidFill>
              <a:srgbClr val="2071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46"/>
            <p:cNvSpPr/>
            <p:nvPr/>
          </p:nvSpPr>
          <p:spPr>
            <a:xfrm>
              <a:off x="4085649" y="4951310"/>
              <a:ext cx="781273" cy="84934"/>
            </a:xfrm>
            <a:custGeom>
              <a:rect b="b" l="l" r="r" t="t"/>
              <a:pathLst>
                <a:path extrusionOk="0" h="84934" w="781273">
                  <a:moveTo>
                    <a:pt x="595123" y="23454"/>
                  </a:moveTo>
                  <a:lnTo>
                    <a:pt x="583493" y="52452"/>
                  </a:lnTo>
                  <a:lnTo>
                    <a:pt x="606935" y="52442"/>
                  </a:lnTo>
                  <a:lnTo>
                    <a:pt x="595267" y="23454"/>
                  </a:lnTo>
                  <a:close/>
                  <a:moveTo>
                    <a:pt x="123589" y="23454"/>
                  </a:moveTo>
                  <a:lnTo>
                    <a:pt x="111959" y="52452"/>
                  </a:lnTo>
                  <a:lnTo>
                    <a:pt x="135363" y="52442"/>
                  </a:lnTo>
                  <a:lnTo>
                    <a:pt x="123734" y="23454"/>
                  </a:lnTo>
                  <a:close/>
                  <a:moveTo>
                    <a:pt x="584293" y="48"/>
                  </a:moveTo>
                  <a:lnTo>
                    <a:pt x="606136" y="48"/>
                  </a:lnTo>
                  <a:lnTo>
                    <a:pt x="641516" y="84886"/>
                  </a:lnTo>
                  <a:lnTo>
                    <a:pt x="620001" y="84886"/>
                  </a:lnTo>
                  <a:lnTo>
                    <a:pt x="613892" y="69775"/>
                  </a:lnTo>
                  <a:lnTo>
                    <a:pt x="576488" y="69775"/>
                  </a:lnTo>
                  <a:lnTo>
                    <a:pt x="570389" y="84934"/>
                  </a:lnTo>
                  <a:lnTo>
                    <a:pt x="548864" y="84934"/>
                  </a:lnTo>
                  <a:close/>
                  <a:moveTo>
                    <a:pt x="112712" y="48"/>
                  </a:moveTo>
                  <a:lnTo>
                    <a:pt x="134515" y="48"/>
                  </a:lnTo>
                  <a:lnTo>
                    <a:pt x="169992" y="84886"/>
                  </a:lnTo>
                  <a:lnTo>
                    <a:pt x="148467" y="84886"/>
                  </a:lnTo>
                  <a:lnTo>
                    <a:pt x="142320" y="69775"/>
                  </a:lnTo>
                  <a:lnTo>
                    <a:pt x="104917" y="69775"/>
                  </a:lnTo>
                  <a:lnTo>
                    <a:pt x="98808" y="84934"/>
                  </a:lnTo>
                  <a:lnTo>
                    <a:pt x="77293" y="84934"/>
                  </a:lnTo>
                  <a:close/>
                  <a:moveTo>
                    <a:pt x="719820" y="0"/>
                  </a:moveTo>
                  <a:lnTo>
                    <a:pt x="742077" y="0"/>
                  </a:lnTo>
                  <a:lnTo>
                    <a:pt x="742077" y="66042"/>
                  </a:lnTo>
                  <a:lnTo>
                    <a:pt x="781273" y="66042"/>
                  </a:lnTo>
                  <a:lnTo>
                    <a:pt x="781273" y="84886"/>
                  </a:lnTo>
                  <a:lnTo>
                    <a:pt x="719820" y="84886"/>
                  </a:lnTo>
                  <a:close/>
                  <a:moveTo>
                    <a:pt x="648751" y="0"/>
                  </a:moveTo>
                  <a:lnTo>
                    <a:pt x="671018" y="0"/>
                  </a:lnTo>
                  <a:lnTo>
                    <a:pt x="671018" y="66042"/>
                  </a:lnTo>
                  <a:lnTo>
                    <a:pt x="710214" y="66042"/>
                  </a:lnTo>
                  <a:lnTo>
                    <a:pt x="710214" y="84886"/>
                  </a:lnTo>
                  <a:lnTo>
                    <a:pt x="648751" y="84886"/>
                  </a:lnTo>
                  <a:close/>
                  <a:moveTo>
                    <a:pt x="491429" y="0"/>
                  </a:moveTo>
                  <a:lnTo>
                    <a:pt x="556293" y="0"/>
                  </a:lnTo>
                  <a:lnTo>
                    <a:pt x="556293" y="18190"/>
                  </a:lnTo>
                  <a:lnTo>
                    <a:pt x="513686" y="18190"/>
                  </a:lnTo>
                  <a:lnTo>
                    <a:pt x="513686" y="32338"/>
                  </a:lnTo>
                  <a:lnTo>
                    <a:pt x="549616" y="32338"/>
                  </a:lnTo>
                  <a:lnTo>
                    <a:pt x="549616" y="50527"/>
                  </a:lnTo>
                  <a:lnTo>
                    <a:pt x="513686" y="50527"/>
                  </a:lnTo>
                  <a:lnTo>
                    <a:pt x="513686" y="84886"/>
                  </a:lnTo>
                  <a:lnTo>
                    <a:pt x="491429" y="84886"/>
                  </a:lnTo>
                  <a:close/>
                  <a:moveTo>
                    <a:pt x="394124" y="0"/>
                  </a:moveTo>
                  <a:lnTo>
                    <a:pt x="415380" y="0"/>
                  </a:lnTo>
                  <a:lnTo>
                    <a:pt x="453246" y="50797"/>
                  </a:lnTo>
                  <a:lnTo>
                    <a:pt x="453246" y="0"/>
                  </a:lnTo>
                  <a:lnTo>
                    <a:pt x="474500" y="0"/>
                  </a:lnTo>
                  <a:lnTo>
                    <a:pt x="474500" y="84886"/>
                  </a:lnTo>
                  <a:lnTo>
                    <a:pt x="453246" y="84886"/>
                  </a:lnTo>
                  <a:lnTo>
                    <a:pt x="415380" y="34705"/>
                  </a:lnTo>
                  <a:lnTo>
                    <a:pt x="415380" y="84886"/>
                  </a:lnTo>
                  <a:lnTo>
                    <a:pt x="394124" y="84886"/>
                  </a:lnTo>
                  <a:close/>
                  <a:moveTo>
                    <a:pt x="315887" y="0"/>
                  </a:moveTo>
                  <a:lnTo>
                    <a:pt x="378728" y="0"/>
                  </a:lnTo>
                  <a:lnTo>
                    <a:pt x="378728" y="18190"/>
                  </a:lnTo>
                  <a:lnTo>
                    <a:pt x="338144" y="18190"/>
                  </a:lnTo>
                  <a:lnTo>
                    <a:pt x="338144" y="31799"/>
                  </a:lnTo>
                  <a:lnTo>
                    <a:pt x="372542" y="31799"/>
                  </a:lnTo>
                  <a:lnTo>
                    <a:pt x="372542" y="49988"/>
                  </a:lnTo>
                  <a:lnTo>
                    <a:pt x="338144" y="49988"/>
                  </a:lnTo>
                  <a:lnTo>
                    <a:pt x="338144" y="66696"/>
                  </a:lnTo>
                  <a:lnTo>
                    <a:pt x="378728" y="66696"/>
                  </a:lnTo>
                  <a:lnTo>
                    <a:pt x="378728" y="84886"/>
                  </a:lnTo>
                  <a:lnTo>
                    <a:pt x="338144" y="84886"/>
                  </a:lnTo>
                  <a:lnTo>
                    <a:pt x="315887" y="84886"/>
                  </a:lnTo>
                  <a:close/>
                  <a:moveTo>
                    <a:pt x="235954" y="0"/>
                  </a:moveTo>
                  <a:lnTo>
                    <a:pt x="305096" y="0"/>
                  </a:lnTo>
                  <a:lnTo>
                    <a:pt x="305096" y="18190"/>
                  </a:lnTo>
                  <a:lnTo>
                    <a:pt x="280468" y="18190"/>
                  </a:lnTo>
                  <a:lnTo>
                    <a:pt x="280468" y="84886"/>
                  </a:lnTo>
                  <a:lnTo>
                    <a:pt x="258211" y="84886"/>
                  </a:lnTo>
                  <a:lnTo>
                    <a:pt x="258211" y="18190"/>
                  </a:lnTo>
                  <a:lnTo>
                    <a:pt x="235954" y="18190"/>
                  </a:lnTo>
                  <a:close/>
                  <a:moveTo>
                    <a:pt x="159066" y="0"/>
                  </a:moveTo>
                  <a:lnTo>
                    <a:pt x="228198" y="0"/>
                  </a:lnTo>
                  <a:lnTo>
                    <a:pt x="228198" y="18190"/>
                  </a:lnTo>
                  <a:lnTo>
                    <a:pt x="205941" y="18190"/>
                  </a:lnTo>
                  <a:lnTo>
                    <a:pt x="205941" y="84886"/>
                  </a:lnTo>
                  <a:lnTo>
                    <a:pt x="183684" y="84886"/>
                  </a:lnTo>
                  <a:lnTo>
                    <a:pt x="183684" y="18190"/>
                  </a:lnTo>
                  <a:lnTo>
                    <a:pt x="159066" y="18190"/>
                  </a:lnTo>
                  <a:close/>
                  <a:moveTo>
                    <a:pt x="0" y="0"/>
                  </a:moveTo>
                  <a:lnTo>
                    <a:pt x="21525" y="0"/>
                  </a:lnTo>
                  <a:lnTo>
                    <a:pt x="45728" y="59680"/>
                  </a:lnTo>
                  <a:lnTo>
                    <a:pt x="45911" y="59680"/>
                  </a:lnTo>
                  <a:lnTo>
                    <a:pt x="70124" y="0"/>
                  </a:lnTo>
                  <a:lnTo>
                    <a:pt x="91639" y="0"/>
                  </a:lnTo>
                  <a:lnTo>
                    <a:pt x="56780" y="84886"/>
                  </a:lnTo>
                  <a:lnTo>
                    <a:pt x="34859" y="84886"/>
                  </a:lnTo>
                  <a:close/>
                </a:path>
              </a:pathLst>
            </a:custGeom>
            <a:solidFill>
              <a:srgbClr val="4E4B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1" name="Google Shape;361;p46"/>
          <p:cNvSpPr txBox="1"/>
          <p:nvPr>
            <p:ph idx="10" type="dt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2" name="Google Shape;362;p46"/>
          <p:cNvSpPr txBox="1"/>
          <p:nvPr>
            <p:ph idx="12" type="sldNum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3" name="Google Shape;363;p46"/>
          <p:cNvSpPr txBox="1"/>
          <p:nvPr>
            <p:ph idx="11" type="ftr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4" name="Google Shape;364;p46"/>
          <p:cNvSpPr txBox="1"/>
          <p:nvPr/>
        </p:nvSpPr>
        <p:spPr>
          <a:xfrm>
            <a:off x="190500" y="4861560"/>
            <a:ext cx="965200" cy="91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Confidentiality: C2 - Internal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13">
          <p15:clr>
            <a:srgbClr val="F26B43"/>
          </p15:clr>
        </p15:guide>
        <p15:guide id="2" pos="5647">
          <p15:clr>
            <a:srgbClr val="F26B43"/>
          </p15:clr>
        </p15:guide>
        <p15:guide id="3" orient="horz" pos="100">
          <p15:clr>
            <a:srgbClr val="F26B43"/>
          </p15:clr>
        </p15:guide>
        <p15:guide id="4" orient="horz" pos="3049">
          <p15:clr>
            <a:srgbClr val="F26B43"/>
          </p15:clr>
        </p15:guide>
        <p15:guide id="5" pos="2925">
          <p15:clr>
            <a:srgbClr val="547EBF"/>
          </p15:clr>
        </p15:guide>
        <p15:guide id="6" pos="2835">
          <p15:clr>
            <a:srgbClr val="547EBF"/>
          </p15:clr>
        </p15:guide>
        <p15:guide id="7" pos="204">
          <p15:clr>
            <a:srgbClr val="547EBF"/>
          </p15:clr>
        </p15:guide>
        <p15:guide id="8" pos="5556">
          <p15:clr>
            <a:srgbClr val="547EBF"/>
          </p15:clr>
        </p15:guide>
        <p15:guide id="9" orient="horz" pos="169">
          <p15:clr>
            <a:srgbClr val="547EBF"/>
          </p15:clr>
        </p15:guide>
        <p15:guide id="10" orient="horz" pos="2958">
          <p15:clr>
            <a:srgbClr val="547EBF"/>
          </p15:clr>
        </p15:guide>
        <p15:guide id="11" pos="1111">
          <p15:clr>
            <a:srgbClr val="547EBF"/>
          </p15:clr>
        </p15:guide>
        <p15:guide id="12" pos="1927">
          <p15:clr>
            <a:srgbClr val="547EBF"/>
          </p15:clr>
        </p15:guide>
        <p15:guide id="13" pos="2018">
          <p15:clr>
            <a:srgbClr val="547EBF"/>
          </p15:clr>
        </p15:guide>
        <p15:guide id="14" pos="3742">
          <p15:clr>
            <a:srgbClr val="547EBF"/>
          </p15:clr>
        </p15:guide>
        <p15:guide id="15" pos="3833">
          <p15:clr>
            <a:srgbClr val="547EBF"/>
          </p15:clr>
        </p15:guide>
        <p15:guide id="16" pos="4649">
          <p15:clr>
            <a:srgbClr val="547EBF"/>
          </p15:clr>
        </p15:guide>
        <p15:guide id="17" pos="4740">
          <p15:clr>
            <a:srgbClr val="547EBF"/>
          </p15:clr>
        </p15:guide>
        <p15:guide id="18" pos="1020">
          <p15:clr>
            <a:srgbClr val="547EBF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1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woman in a coat looking confident at the camera in front of Stockholm skyline with a blue sky " id="603" name="Google Shape;603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88" y="158750"/>
            <a:ext cx="8785322" cy="4681538"/>
          </a:xfrm>
          <a:prstGeom prst="rect">
            <a:avLst/>
          </a:prstGeom>
          <a:blipFill rotWithShape="1">
            <a:blip r:embed="rId4">
              <a:alphaModFix/>
            </a:blip>
            <a:tile algn="tl" flip="none" tx="0" sx="100000" ty="0" sy="100000"/>
          </a:blipFill>
          <a:ln>
            <a:noFill/>
          </a:ln>
        </p:spPr>
      </p:pic>
      <p:sp>
        <p:nvSpPr>
          <p:cNvPr id="604" name="Google Shape;604;p1"/>
          <p:cNvSpPr txBox="1"/>
          <p:nvPr>
            <p:ph type="title"/>
          </p:nvPr>
        </p:nvSpPr>
        <p:spPr>
          <a:xfrm>
            <a:off x="323850" y="1719827"/>
            <a:ext cx="8496300" cy="15609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16000" spcFirstLastPara="1" rIns="216000" wrap="square" tIns="45700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/>
              <a:t>Tech Vision BU E-mobility</a:t>
            </a:r>
            <a:endParaRPr/>
          </a:p>
        </p:txBody>
      </p:sp>
      <p:sp>
        <p:nvSpPr>
          <p:cNvPr id="605" name="Google Shape;605;p1"/>
          <p:cNvSpPr txBox="1"/>
          <p:nvPr>
            <p:ph idx="1" type="body"/>
          </p:nvPr>
        </p:nvSpPr>
        <p:spPr>
          <a:xfrm>
            <a:off x="1350335" y="3307557"/>
            <a:ext cx="6443330" cy="715803"/>
          </a:xfrm>
          <a:prstGeom prst="rect">
            <a:avLst/>
          </a:prstGeom>
          <a:noFill/>
          <a:ln>
            <a:noFill/>
          </a:ln>
          <a:effectLst>
            <a:outerShdw blurRad="76200" rotWithShape="0" algn="tl">
              <a:srgbClr val="000000">
                <a:alpha val="9803"/>
              </a:srgbClr>
            </a:outerShdw>
          </a:effectLst>
        </p:spPr>
        <p:txBody>
          <a:bodyPr anchorCtr="0" anchor="t" bIns="45700" lIns="216000" spcFirstLastPara="1" rIns="216000" wrap="square" tIns="45700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Key Stakeholder Interview Guide – Tobias Winblad von Walter</a:t>
            </a:r>
            <a:br>
              <a:rPr lang="en-US"/>
            </a:br>
            <a:endParaRPr/>
          </a:p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b="0" i="1" lang="en-US"/>
              <a:t>29 August 2025</a:t>
            </a:r>
            <a:endParaRPr/>
          </a:p>
        </p:txBody>
      </p:sp>
      <p:sp>
        <p:nvSpPr>
          <p:cNvPr id="606" name="Google Shape;606;p1"/>
          <p:cNvSpPr txBox="1"/>
          <p:nvPr/>
        </p:nvSpPr>
        <p:spPr>
          <a:xfrm>
            <a:off x="9192124" y="0"/>
            <a:ext cx="1908000" cy="3755607"/>
          </a:xfrm>
          <a:prstGeom prst="rect">
            <a:avLst/>
          </a:prstGeom>
          <a:solidFill>
            <a:srgbClr val="FFFEE5"/>
          </a:solidFill>
          <a:ln>
            <a:noFill/>
          </a:ln>
        </p:spPr>
        <p:txBody>
          <a:bodyPr anchorCtr="0" anchor="t" bIns="144000" lIns="144000" spcFirstLastPara="1" rIns="144000" wrap="square" tIns="144000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a new image</a:t>
            </a:r>
            <a:endParaRPr/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there is already an image in the image holder, you need to delete the existing one before inserting a new image. Failure to do so may change the format of the frame.</a:t>
            </a:r>
            <a:endParaRPr/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Since the image icon is under the title</a:t>
            </a:r>
            <a:r>
              <a:rPr b="0"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text </a:t>
            </a:r>
            <a:r>
              <a:rPr b="0"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b="1"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 the image placeholder (click</a:t>
            </a:r>
            <a:r>
              <a:rPr b="1"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 the outer edge of the placeholder</a:t>
            </a:r>
            <a:r>
              <a:rPr b="0"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  <a:r>
              <a:rPr b="0"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the </a:t>
            </a:r>
            <a:r>
              <a:rPr b="1"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tab</a:t>
            </a:r>
            <a:r>
              <a:rPr b="0"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in the Images group, click </a:t>
            </a:r>
            <a:r>
              <a:rPr b="1"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Pictures</a:t>
            </a:r>
            <a:r>
              <a:rPr b="0"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then click </a:t>
            </a:r>
            <a:r>
              <a:rPr b="1"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Device</a:t>
            </a:r>
            <a:r>
              <a:rPr b="0"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dialog box that opens, browse to the picture that you want to insert, click that picture, and then click </a:t>
            </a:r>
            <a:r>
              <a:rPr b="1"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Insert.</a:t>
            </a:r>
            <a:endParaRPr b="1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 background image is placed over the text – </a:t>
            </a:r>
            <a:r>
              <a:rPr b="1"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right-click the slide</a:t>
            </a:r>
            <a:r>
              <a:rPr b="0"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choose </a:t>
            </a:r>
            <a:r>
              <a:rPr b="1"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Reset Slide</a:t>
            </a:r>
            <a:r>
              <a:rPr b="0"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"/>
          <p:cNvSpPr txBox="1"/>
          <p:nvPr>
            <p:ph idx="1" type="body"/>
          </p:nvPr>
        </p:nvSpPr>
        <p:spPr>
          <a:xfrm>
            <a:off x="323850" y="276227"/>
            <a:ext cx="7056438" cy="249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11600" spcFirstLastPara="1" rIns="144000" wrap="square" tIns="45700">
            <a:noAutofit/>
          </a:bodyPr>
          <a:lstStyle/>
          <a:p>
            <a:pPr indent="-3175" lvl="0" marL="31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/>
              <a:t>Key Stakeholder Interview Guide (1/2)</a:t>
            </a:r>
            <a:endParaRPr/>
          </a:p>
        </p:txBody>
      </p:sp>
      <p:sp>
        <p:nvSpPr>
          <p:cNvPr id="612" name="Google Shape;612;p2"/>
          <p:cNvSpPr txBox="1"/>
          <p:nvPr>
            <p:ph idx="2" type="body"/>
          </p:nvPr>
        </p:nvSpPr>
        <p:spPr>
          <a:xfrm>
            <a:off x="323850" y="574152"/>
            <a:ext cx="8575601" cy="39728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1800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b="1" lang="en-US" sz="1000"/>
              <a:t>1. Introductions (10” max.)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highlight>
                  <a:srgbClr val="FFFF00"/>
                </a:highlight>
              </a:rPr>
              <a:t>Pieter</a:t>
            </a:r>
            <a:r>
              <a:rPr lang="en-US" sz="1000"/>
              <a:t> opens the session – In his introduction he explicitly explains the program purpose, target audience and how it is connected into E-mobility’s strategy. Then he hands over to the </a:t>
            </a:r>
            <a:r>
              <a:rPr lang="en-US" sz="1000">
                <a:highlight>
                  <a:srgbClr val="00FF00"/>
                </a:highlight>
              </a:rPr>
              <a:t>Jeroen</a:t>
            </a:r>
            <a:r>
              <a:rPr lang="en-US" sz="1000"/>
              <a:t>.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/>
              <a:t>Brief personal introduction by interviewers, explanation of objectives of the interview and process. </a:t>
            </a:r>
            <a:r>
              <a:rPr i="1" lang="en-US" sz="1000">
                <a:highlight>
                  <a:srgbClr val="00FF00"/>
                </a:highlight>
              </a:rPr>
              <a:t>SHARE THAT MEETINGS WILL BE RECORDED WITH GDPR-COMPLIANT AI SOFTWARE</a:t>
            </a:r>
            <a:r>
              <a:rPr i="1" lang="en-US" sz="1000"/>
              <a:t>.</a:t>
            </a:r>
            <a:endParaRPr sz="1000"/>
          </a:p>
          <a:p>
            <a:pPr indent="-171450" lvl="0" marL="17145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/>
              <a:t>Personal introductions of interviewee:</a:t>
            </a:r>
            <a:endParaRPr/>
          </a:p>
          <a:p>
            <a:pPr indent="-179387" lvl="1" marL="358775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urier New"/>
              <a:buChar char="o"/>
            </a:pPr>
            <a:r>
              <a:rPr lang="en-US" sz="1000"/>
              <a:t>Please tell me a little about who you are and how you come to be in the role you are in today. (</a:t>
            </a:r>
            <a:r>
              <a:rPr i="1" lang="en-US" sz="1000"/>
              <a:t>N.B. only if not known sufficiently.)</a:t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b="1" lang="en-US" sz="1000"/>
              <a:t>2. E-mobility questions for managers from outside the BU E-mobility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/>
              <a:t>How well do you know E-mobility? Do you know the BU’s primary strategic targets?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/>
              <a:t>What is the nature of your relationship with E-mobility?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/>
              <a:t>If at all, where and how can the collaboration between your team and E-mobility be elevated to a next level in service of Vattenfall?</a:t>
            </a:r>
            <a:endParaRPr/>
          </a:p>
          <a:p>
            <a:pPr indent="-107950" lvl="0" marL="17145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b="1" lang="en-US" sz="1000"/>
              <a:t>3. Tech vision &amp; framework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/>
              <a:t>This initiative aims to develop, implement and maintain the tech vision for BU E-mobility. How would you define a tech vision?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/>
              <a:t>We use a framework to cover all relevant aspects. What do you feel is missing if anything? </a:t>
            </a:r>
            <a:r>
              <a:rPr i="1" lang="en-US" sz="1000">
                <a:highlight>
                  <a:srgbClr val="00FF00"/>
                </a:highlight>
              </a:rPr>
              <a:t>SHOW THE STEERING WHEEL – SEE SLIDE 3</a:t>
            </a:r>
            <a:endParaRPr sz="1000"/>
          </a:p>
          <a:p>
            <a:pPr indent="-171450" lvl="0" marL="17145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/>
              <a:t>How strongly is digital transformation anchored in your procurement strategy, and what's your vision for procurement's role in the company's digital future?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"/>
          <p:cNvSpPr txBox="1"/>
          <p:nvPr>
            <p:ph idx="1" type="body"/>
          </p:nvPr>
        </p:nvSpPr>
        <p:spPr>
          <a:xfrm>
            <a:off x="323850" y="276227"/>
            <a:ext cx="7056438" cy="249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11600" spcFirstLastPara="1" rIns="144000" wrap="square" tIns="45700">
            <a:noAutofit/>
          </a:bodyPr>
          <a:lstStyle/>
          <a:p>
            <a:pPr indent="-3175" lvl="0" marL="31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/>
              <a:t>Key Stakeholder Interview Guide (2/2)</a:t>
            </a:r>
            <a:endParaRPr/>
          </a:p>
        </p:txBody>
      </p:sp>
      <p:sp>
        <p:nvSpPr>
          <p:cNvPr id="618" name="Google Shape;618;p3"/>
          <p:cNvSpPr txBox="1"/>
          <p:nvPr>
            <p:ph idx="2" type="body"/>
          </p:nvPr>
        </p:nvSpPr>
        <p:spPr>
          <a:xfrm>
            <a:off x="323850" y="680482"/>
            <a:ext cx="8394847" cy="39728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1800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b="1" lang="en-US" sz="1000"/>
              <a:t>4. Procurement</a:t>
            </a:r>
            <a:endParaRPr/>
          </a:p>
          <a:p>
            <a:pPr indent="-146050" lvl="0" marL="17145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000"/>
              <a:buChar char="•"/>
            </a:pPr>
            <a:r>
              <a:rPr lang="en-US" sz="1000"/>
              <a:t>From your procurement expertise, how can strategic sourcing and supplier partnerships accelerate our business transformation?</a:t>
            </a:r>
            <a:endParaRPr sz="1000"/>
          </a:p>
          <a:p>
            <a:pPr indent="-14605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</a:pPr>
            <a:r>
              <a:rPr lang="en-US" sz="1000"/>
              <a:t>What's your view on how procurement can enable innovation through digital supplier ecosystems and partnerships that benefit our core business?</a:t>
            </a:r>
            <a:endParaRPr sz="1000"/>
          </a:p>
          <a:p>
            <a:pPr indent="-14605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</a:pPr>
            <a:r>
              <a:rPr lang="en-US" sz="1000"/>
              <a:t>How can procurement's data and spend analytics provide insights that drive better business decisions across the organization?</a:t>
            </a:r>
            <a:endParaRPr sz="1000"/>
          </a:p>
          <a:p>
            <a:pPr indent="-14605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</a:pPr>
            <a:r>
              <a:rPr lang="en-US" sz="1000"/>
              <a:t>Based on your experience, how should we engage procurement teams to ensure they're aligned with and supporting our business transformation goals?</a:t>
            </a:r>
            <a:endParaRPr sz="1000"/>
          </a:p>
          <a:p>
            <a:pPr indent="-14605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</a:pPr>
            <a:r>
              <a:rPr lang="en-US" sz="1000"/>
              <a:t>What procurement-driven value creation opportunities do you see that could strengthen our overall business strategy and benefit our internal customers?</a:t>
            </a:r>
            <a:endParaRPr sz="1000"/>
          </a:p>
          <a:p>
            <a:pPr indent="-107950" lvl="0" marL="1714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b="1" lang="en-US" sz="1000"/>
              <a:t>5. Conclusion (5”)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/>
              <a:t>Do you have anything else to add in this context? Anything we missed?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highlight>
                  <a:srgbClr val="00FF00"/>
                </a:highlight>
              </a:rPr>
              <a:t>Interviewers</a:t>
            </a:r>
            <a:r>
              <a:rPr lang="en-US" sz="1000"/>
              <a:t>: Thank the interviewee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highlight>
                  <a:srgbClr val="FFFF00"/>
                </a:highlight>
              </a:rPr>
              <a:t>Pieter</a:t>
            </a:r>
            <a:r>
              <a:rPr lang="en-US" sz="1000"/>
              <a:t>: Explanation of next steps – All interviews will be synthesized and used as input for design process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/>
              <a:t>We are interviewing a limited number of stakeholders to gain insights to help craft the kick-off. Who else should we be involving in the design process and/or the exposure process for this initiative?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4"/>
          <p:cNvSpPr/>
          <p:nvPr/>
        </p:nvSpPr>
        <p:spPr>
          <a:xfrm>
            <a:off x="3508744" y="4827181"/>
            <a:ext cx="2137144" cy="3163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6000" lIns="72000" spcFirstLastPara="1" rIns="72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5" name="Google Shape;62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3125" y="127590"/>
            <a:ext cx="48577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5"/>
          <p:cNvSpPr txBox="1"/>
          <p:nvPr>
            <p:ph idx="1" type="body"/>
          </p:nvPr>
        </p:nvSpPr>
        <p:spPr>
          <a:xfrm>
            <a:off x="323850" y="276227"/>
            <a:ext cx="7056438" cy="249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11600" spcFirstLastPara="1" rIns="144000" wrap="square" tIns="45700">
            <a:noAutofit/>
          </a:bodyPr>
          <a:lstStyle/>
          <a:p>
            <a:pPr indent="-3175" lvl="0" marL="31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/>
              <a:t>Other stakeholder interview questions</a:t>
            </a:r>
            <a:endParaRPr/>
          </a:p>
        </p:txBody>
      </p:sp>
      <p:sp>
        <p:nvSpPr>
          <p:cNvPr id="631" name="Google Shape;631;p5"/>
          <p:cNvSpPr txBox="1"/>
          <p:nvPr>
            <p:ph idx="2" type="body"/>
          </p:nvPr>
        </p:nvSpPr>
        <p:spPr>
          <a:xfrm>
            <a:off x="323850" y="680482"/>
            <a:ext cx="8394847" cy="39728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180000" wrap="square" tIns="45700">
            <a:noAutofit/>
          </a:bodyPr>
          <a:lstStyle/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/>
              <a:t>@Pieter / Patrick: Please note down any other questions that come to mind on this page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6"/>
          <p:cNvSpPr txBox="1"/>
          <p:nvPr>
            <p:ph idx="1" type="body"/>
          </p:nvPr>
        </p:nvSpPr>
        <p:spPr>
          <a:xfrm>
            <a:off x="323850" y="276227"/>
            <a:ext cx="7056438" cy="249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11600" spcFirstLastPara="1" rIns="144000" wrap="square" tIns="45700">
            <a:noAutofit/>
          </a:bodyPr>
          <a:lstStyle/>
          <a:p>
            <a:pPr indent="-3175" lvl="0" marL="31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/>
              <a:t>Overview of stakeholder interviews</a:t>
            </a:r>
            <a:endParaRPr/>
          </a:p>
        </p:txBody>
      </p:sp>
      <p:sp>
        <p:nvSpPr>
          <p:cNvPr id="637" name="Google Shape;637;p6"/>
          <p:cNvSpPr txBox="1"/>
          <p:nvPr>
            <p:ph idx="2" type="body"/>
          </p:nvPr>
        </p:nvSpPr>
        <p:spPr>
          <a:xfrm>
            <a:off x="323850" y="680482"/>
            <a:ext cx="8394847" cy="39728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180000" wrap="square" tIns="45700">
            <a:noAutofit/>
          </a:bodyPr>
          <a:lstStyle/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/>
              <a:t>Tobias (Procurement)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/>
              <a:t>Jetske (Vattenfall IT)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/>
              <a:t>Fanny (MCO)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/>
              <a:t>Annemarie (S&amp;O Germany)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/>
              <a:t>Alied (S&amp;O NL)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/>
              <a:t>Henrik (S&amp;O Sweden)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/>
              <a:t>Fabian (BU leader)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attenfall Documentation 2024">
  <a:themeElements>
    <a:clrScheme name="Vattenfall">
      <a:dk1>
        <a:srgbClr val="000000"/>
      </a:dk1>
      <a:lt1>
        <a:srgbClr val="FFFFFF"/>
      </a:lt1>
      <a:dk2>
        <a:srgbClr val="000000"/>
      </a:dk2>
      <a:lt2>
        <a:srgbClr val="F2F2F2"/>
      </a:lt2>
      <a:accent1>
        <a:srgbClr val="2071B5"/>
      </a:accent1>
      <a:accent2>
        <a:srgbClr val="FFDA00"/>
      </a:accent2>
      <a:accent3>
        <a:srgbClr val="4E4B48"/>
      </a:accent3>
      <a:accent4>
        <a:srgbClr val="1E324F"/>
      </a:accent4>
      <a:accent5>
        <a:srgbClr val="3DC07C"/>
      </a:accent5>
      <a:accent6>
        <a:srgbClr val="005C63"/>
      </a:accent6>
      <a:hlink>
        <a:srgbClr val="2071B5"/>
      </a:hlink>
      <a:folHlink>
        <a:srgbClr val="2071B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Vattenfall Presentation 2024">
  <a:themeElements>
    <a:clrScheme name="Vattenfall">
      <a:dk1>
        <a:srgbClr val="000000"/>
      </a:dk1>
      <a:lt1>
        <a:srgbClr val="FFFFFF"/>
      </a:lt1>
      <a:dk2>
        <a:srgbClr val="000000"/>
      </a:dk2>
      <a:lt2>
        <a:srgbClr val="F2F2F2"/>
      </a:lt2>
      <a:accent1>
        <a:srgbClr val="2071B5"/>
      </a:accent1>
      <a:accent2>
        <a:srgbClr val="FFDA00"/>
      </a:accent2>
      <a:accent3>
        <a:srgbClr val="4E4B48"/>
      </a:accent3>
      <a:accent4>
        <a:srgbClr val="1E324F"/>
      </a:accent4>
      <a:accent5>
        <a:srgbClr val="3DC07C"/>
      </a:accent5>
      <a:accent6>
        <a:srgbClr val="005C63"/>
      </a:accent6>
      <a:hlink>
        <a:srgbClr val="2071B5"/>
      </a:hlink>
      <a:folHlink>
        <a:srgbClr val="2071B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2025-03-26T09:00:38Z</dcterms:created>
  <dc:creator>Borchers Claire (SB-V)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Vattenfall Presentation 2024:8\Vattenfall Documentation 2024:6</vt:lpwstr>
  </property>
  <property fmtid="{D5CDD505-2E9C-101B-9397-08002B2CF9AE}" pid="3" name="ClassificationContentMarkingFooterText">
    <vt:lpwstr>Confidentiality: C2 - Internal</vt:lpwstr>
  </property>
</Properties>
</file>